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70" r:id="rId3"/>
    <p:sldId id="280" r:id="rId4"/>
    <p:sldId id="281" r:id="rId5"/>
    <p:sldId id="273" r:id="rId6"/>
    <p:sldId id="275" r:id="rId7"/>
    <p:sldId id="274" r:id="rId8"/>
    <p:sldId id="268" r:id="rId9"/>
    <p:sldId id="267" r:id="rId10"/>
    <p:sldId id="276" r:id="rId11"/>
    <p:sldId id="279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6F454-CF2B-444C-928F-CF77ECADF30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C3DA05-CC74-4B5D-8438-104420DFC819}">
      <dgm:prSet phldrT="[Text]"/>
      <dgm:spPr/>
      <dgm:t>
        <a:bodyPr/>
        <a:lstStyle/>
        <a:p>
          <a:r>
            <a:rPr lang="en-US" dirty="0" smtClean="0"/>
            <a:t>Parallel ILL business model</a:t>
          </a:r>
          <a:endParaRPr lang="en-US" dirty="0"/>
        </a:p>
      </dgm:t>
    </dgm:pt>
    <dgm:pt modelId="{CEF560F7-E9CA-4669-9962-173D4BDC1E71}" type="parTrans" cxnId="{844E9438-1E25-4935-BA55-ADC2FD24AFB3}">
      <dgm:prSet/>
      <dgm:spPr/>
      <dgm:t>
        <a:bodyPr/>
        <a:lstStyle/>
        <a:p>
          <a:endParaRPr lang="en-US"/>
        </a:p>
      </dgm:t>
    </dgm:pt>
    <dgm:pt modelId="{00C90EA0-778E-4671-8846-95DFA31D7FBA}" type="sibTrans" cxnId="{844E9438-1E25-4935-BA55-ADC2FD24AFB3}">
      <dgm:prSet/>
      <dgm:spPr>
        <a:noFill/>
      </dgm:spPr>
      <dgm:t>
        <a:bodyPr/>
        <a:lstStyle/>
        <a:p>
          <a:endParaRPr lang="en-US" dirty="0"/>
        </a:p>
      </dgm:t>
    </dgm:pt>
    <dgm:pt modelId="{1450A865-6434-4B8B-A8F4-C317AAA234A6}">
      <dgm:prSet phldrT="[Text]"/>
      <dgm:spPr/>
      <dgm:t>
        <a:bodyPr/>
        <a:lstStyle/>
        <a:p>
          <a:r>
            <a:rPr lang="en-US" dirty="0" smtClean="0"/>
            <a:t>On campus Bookstore closure</a:t>
          </a:r>
          <a:endParaRPr lang="en-US" dirty="0"/>
        </a:p>
      </dgm:t>
    </dgm:pt>
    <dgm:pt modelId="{E5BE2B7B-49FE-4ED2-8066-6C0E7DF5A7CC}" type="parTrans" cxnId="{2A9A58AB-8B85-4377-905E-2053D147F2C4}">
      <dgm:prSet/>
      <dgm:spPr/>
      <dgm:t>
        <a:bodyPr/>
        <a:lstStyle/>
        <a:p>
          <a:endParaRPr lang="en-US"/>
        </a:p>
      </dgm:t>
    </dgm:pt>
    <dgm:pt modelId="{A35C527A-82F9-4C36-96EE-033AC66C6328}" type="sibTrans" cxnId="{2A9A58AB-8B85-4377-905E-2053D147F2C4}">
      <dgm:prSet/>
      <dgm:spPr>
        <a:noFill/>
      </dgm:spPr>
      <dgm:t>
        <a:bodyPr/>
        <a:lstStyle/>
        <a:p>
          <a:endParaRPr lang="en-US" dirty="0"/>
        </a:p>
      </dgm:t>
    </dgm:pt>
    <dgm:pt modelId="{864CA6D7-0B24-435A-BCE9-A34EF4FC131E}">
      <dgm:prSet phldrT="[Text]"/>
      <dgm:spPr/>
      <dgm:t>
        <a:bodyPr/>
        <a:lstStyle/>
        <a:p>
          <a:r>
            <a:rPr lang="en-US" dirty="0" err="1" smtClean="0"/>
            <a:t>eDevices</a:t>
          </a:r>
          <a:r>
            <a:rPr lang="en-US" dirty="0" smtClean="0"/>
            <a:t>  program </a:t>
          </a:r>
          <a:endParaRPr lang="en-US" dirty="0"/>
        </a:p>
      </dgm:t>
    </dgm:pt>
    <dgm:pt modelId="{F7F92DC0-A7E0-4C7A-B743-3B60C89F986F}" type="parTrans" cxnId="{EE907C3F-B4E6-498A-B55E-FF3230427D9C}">
      <dgm:prSet/>
      <dgm:spPr/>
      <dgm:t>
        <a:bodyPr/>
        <a:lstStyle/>
        <a:p>
          <a:endParaRPr lang="en-US"/>
        </a:p>
      </dgm:t>
    </dgm:pt>
    <dgm:pt modelId="{19E492E2-C2C0-40D0-85A0-80E8FEBA3D22}" type="sibTrans" cxnId="{EE907C3F-B4E6-498A-B55E-FF3230427D9C}">
      <dgm:prSet/>
      <dgm:spPr>
        <a:noFill/>
      </dgm:spPr>
      <dgm:t>
        <a:bodyPr/>
        <a:lstStyle/>
        <a:p>
          <a:endParaRPr lang="en-US"/>
        </a:p>
      </dgm:t>
    </dgm:pt>
    <dgm:pt modelId="{341B5D9D-B329-43D2-A52C-545D2A57171F}">
      <dgm:prSet phldrT="[Text]"/>
      <dgm:spPr/>
      <dgm:t>
        <a:bodyPr/>
        <a:lstStyle/>
        <a:p>
          <a:r>
            <a:rPr lang="en-US" dirty="0" smtClean="0"/>
            <a:t>Study on PDA</a:t>
          </a:r>
          <a:endParaRPr lang="en-US" dirty="0"/>
        </a:p>
      </dgm:t>
    </dgm:pt>
    <dgm:pt modelId="{455BC63A-A3AA-4BC6-8C5C-E85035B04C53}" type="parTrans" cxnId="{8A0C5A5F-DA37-49D6-8E19-D55D4452F457}">
      <dgm:prSet/>
      <dgm:spPr/>
      <dgm:t>
        <a:bodyPr/>
        <a:lstStyle/>
        <a:p>
          <a:endParaRPr lang="en-US"/>
        </a:p>
      </dgm:t>
    </dgm:pt>
    <dgm:pt modelId="{B3939369-CBB8-4AB1-B00F-B7FADA7116F3}" type="sibTrans" cxnId="{8A0C5A5F-DA37-49D6-8E19-D55D4452F457}">
      <dgm:prSet/>
      <dgm:spPr>
        <a:noFill/>
      </dgm:spPr>
      <dgm:t>
        <a:bodyPr/>
        <a:lstStyle/>
        <a:p>
          <a:endParaRPr lang="en-US"/>
        </a:p>
      </dgm:t>
    </dgm:pt>
    <dgm:pt modelId="{1C0EF239-B44C-46CD-92E0-E26B64464045}">
      <dgm:prSet phldrT="[Text]" custT="1"/>
      <dgm:spPr/>
      <dgm:t>
        <a:bodyPr/>
        <a:lstStyle/>
        <a:p>
          <a:r>
            <a:rPr lang="en-US" sz="2400" dirty="0" err="1" smtClean="0"/>
            <a:t>eReader</a:t>
          </a:r>
          <a:endParaRPr lang="en-US" sz="2400" dirty="0"/>
        </a:p>
      </dgm:t>
    </dgm:pt>
    <dgm:pt modelId="{104001E3-7E0F-4EA1-BA24-715126AB5946}" type="parTrans" cxnId="{C0691181-2CD8-42F6-9773-320A20BED4FF}">
      <dgm:prSet/>
      <dgm:spPr/>
      <dgm:t>
        <a:bodyPr/>
        <a:lstStyle/>
        <a:p>
          <a:endParaRPr lang="en-US"/>
        </a:p>
      </dgm:t>
    </dgm:pt>
    <dgm:pt modelId="{70E2B9F6-5468-4527-8ACE-1A38354A132A}" type="sibTrans" cxnId="{C0691181-2CD8-42F6-9773-320A20BED4FF}">
      <dgm:prSet/>
      <dgm:spPr>
        <a:noFill/>
      </dgm:spPr>
      <dgm:t>
        <a:bodyPr/>
        <a:lstStyle/>
        <a:p>
          <a:endParaRPr lang="en-US"/>
        </a:p>
      </dgm:t>
    </dgm:pt>
    <dgm:pt modelId="{8ED62811-33B7-42FB-AD22-240217E881EE}">
      <dgm:prSet phldrT="[Text]"/>
      <dgm:spPr/>
      <dgm:t>
        <a:bodyPr/>
        <a:lstStyle/>
        <a:p>
          <a:r>
            <a:rPr lang="en-US" dirty="0" smtClean="0"/>
            <a:t>Book budget cut</a:t>
          </a:r>
          <a:endParaRPr lang="en-US" dirty="0"/>
        </a:p>
      </dgm:t>
    </dgm:pt>
    <dgm:pt modelId="{4FB46DEF-B0BD-4413-82E0-F83D277C02CA}" type="parTrans" cxnId="{B07F63D5-F249-4245-AD10-2384786663A6}">
      <dgm:prSet/>
      <dgm:spPr/>
      <dgm:t>
        <a:bodyPr/>
        <a:lstStyle/>
        <a:p>
          <a:endParaRPr lang="en-US"/>
        </a:p>
      </dgm:t>
    </dgm:pt>
    <dgm:pt modelId="{61DA4871-43D0-4C19-83A8-5509D6526462}" type="sibTrans" cxnId="{B07F63D5-F249-4245-AD10-2384786663A6}">
      <dgm:prSet/>
      <dgm:spPr>
        <a:noFill/>
      </dgm:spPr>
      <dgm:t>
        <a:bodyPr/>
        <a:lstStyle/>
        <a:p>
          <a:endParaRPr lang="en-US"/>
        </a:p>
      </dgm:t>
    </dgm:pt>
    <dgm:pt modelId="{BB496F05-7D1B-473B-A784-DE055412461E}" type="pres">
      <dgm:prSet presAssocID="{E2D6F454-CF2B-444C-928F-CF77ECADF3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857C02-C319-4010-BF7C-DD48D413FBC8}" type="pres">
      <dgm:prSet presAssocID="{2FC3DA05-CC74-4B5D-8438-104420DFC819}" presName="node" presStyleLbl="node1" presStyleIdx="0" presStyleCnt="6" custRadScaleRad="119877" custRadScaleInc="-132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1061E-5BBB-452A-877B-CEFFF3EA18F0}" type="pres">
      <dgm:prSet presAssocID="{00C90EA0-778E-4671-8846-95DFA31D7FBA}" presName="sibTrans" presStyleLbl="sibTrans2D1" presStyleIdx="0" presStyleCnt="6" custScaleX="556404" custScaleY="89795" custLinFactX="-246942" custLinFactY="100000" custLinFactNeighborX="-300000" custLinFactNeighborY="166121"/>
      <dgm:spPr/>
      <dgm:t>
        <a:bodyPr/>
        <a:lstStyle/>
        <a:p>
          <a:endParaRPr lang="en-US"/>
        </a:p>
      </dgm:t>
    </dgm:pt>
    <dgm:pt modelId="{A4B266B0-11A2-4173-A1D0-FD8CE82D7CEC}" type="pres">
      <dgm:prSet presAssocID="{00C90EA0-778E-4671-8846-95DFA31D7FB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B738ABC-7E85-453E-BB42-EACC02CBB29E}" type="pres">
      <dgm:prSet presAssocID="{1450A865-6434-4B8B-A8F4-C317AAA234A6}" presName="node" presStyleLbl="node1" presStyleIdx="1" presStyleCnt="6" custRadScaleRad="92148" custRadScaleInc="-205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67B54-1E3F-4CCA-9F9B-60171F07EEE6}" type="pres">
      <dgm:prSet presAssocID="{A35C527A-82F9-4C36-96EE-033AC66C6328}" presName="sibTrans" presStyleLbl="sibTrans2D1" presStyleIdx="1" presStyleCnt="6" custAng="6420248" custScaleX="2000000" custLinFactX="100000" custLinFactY="197839" custLinFactNeighborX="196469" custLinFactNeighborY="200000"/>
      <dgm:spPr/>
      <dgm:t>
        <a:bodyPr/>
        <a:lstStyle/>
        <a:p>
          <a:endParaRPr lang="en-US"/>
        </a:p>
      </dgm:t>
    </dgm:pt>
    <dgm:pt modelId="{E0DECB61-12E2-4465-A80B-9532E0B46F09}" type="pres">
      <dgm:prSet presAssocID="{A35C527A-82F9-4C36-96EE-033AC66C632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541C561-1155-4070-9285-9573FF50DE44}" type="pres">
      <dgm:prSet presAssocID="{864CA6D7-0B24-435A-BCE9-A34EF4FC131E}" presName="node" presStyleLbl="node1" presStyleIdx="2" presStyleCnt="6" custRadScaleRad="116065" custRadScaleInc="-27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43191-EB22-4AA6-90B4-007A7E2EDB6A}" type="pres">
      <dgm:prSet presAssocID="{19E492E2-C2C0-40D0-85A0-80E8FEBA3D22}" presName="sibTrans" presStyleLbl="sibTrans2D1" presStyleIdx="2" presStyleCnt="6" custAng="3837023" custScaleX="2000000" custLinFactX="-1500000" custLinFactY="161648" custLinFactNeighborX="-1583798" custLinFactNeighborY="200000"/>
      <dgm:spPr/>
      <dgm:t>
        <a:bodyPr/>
        <a:lstStyle/>
        <a:p>
          <a:endParaRPr lang="en-US"/>
        </a:p>
      </dgm:t>
    </dgm:pt>
    <dgm:pt modelId="{0BB0501B-2C6D-436D-BD1F-C51B5633DCD6}" type="pres">
      <dgm:prSet presAssocID="{19E492E2-C2C0-40D0-85A0-80E8FEBA3D2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656247A-34A0-4563-A180-68DF369934BA}" type="pres">
      <dgm:prSet presAssocID="{341B5D9D-B329-43D2-A52C-545D2A57171F}" presName="node" presStyleLbl="node1" presStyleIdx="3" presStyleCnt="6" custRadScaleRad="169500" custRadScaleInc="-409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B5B9D-9EA8-436F-9A08-95A29AF24251}" type="pres">
      <dgm:prSet presAssocID="{B3939369-CBB8-4AB1-B00F-B7FADA7116F3}" presName="sibTrans" presStyleLbl="sibTrans2D1" presStyleIdx="3" presStyleCnt="6" custAng="21411494" custScaleX="180773" custScaleY="86620" custLinFactNeighborX="5791" custLinFactNeighborY="37121"/>
      <dgm:spPr/>
      <dgm:t>
        <a:bodyPr/>
        <a:lstStyle/>
        <a:p>
          <a:endParaRPr lang="en-US"/>
        </a:p>
      </dgm:t>
    </dgm:pt>
    <dgm:pt modelId="{1B96DD5F-F69B-490E-96D3-B583521EE12D}" type="pres">
      <dgm:prSet presAssocID="{B3939369-CBB8-4AB1-B00F-B7FADA7116F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B11FC21-FD42-489B-8CD2-AACCFF6D1B66}" type="pres">
      <dgm:prSet presAssocID="{1C0EF239-B44C-46CD-92E0-E26B64464045}" presName="node" presStyleLbl="node1" presStyleIdx="4" presStyleCnt="6" custScaleX="139043" custScaleY="127091" custRadScaleRad="88491" custRadScaleInc="-182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F793D-1657-4A3D-834C-8821CFFD15EF}" type="pres">
      <dgm:prSet presAssocID="{70E2B9F6-5468-4527-8ACE-1A38354A132A}" presName="sibTrans" presStyleLbl="sibTrans2D1" presStyleIdx="4" presStyleCnt="6" custAng="10888172" custScaleX="182582" custLinFactNeighborX="-8004" custLinFactNeighborY="48600"/>
      <dgm:spPr/>
      <dgm:t>
        <a:bodyPr/>
        <a:lstStyle/>
        <a:p>
          <a:endParaRPr lang="en-US"/>
        </a:p>
      </dgm:t>
    </dgm:pt>
    <dgm:pt modelId="{9D6A5425-35FE-4F34-B8AC-1128F7F33C84}" type="pres">
      <dgm:prSet presAssocID="{70E2B9F6-5468-4527-8ACE-1A38354A132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B6A4FEA8-4EC9-480C-B8D7-169A5FEF272F}" type="pres">
      <dgm:prSet presAssocID="{8ED62811-33B7-42FB-AD22-240217E881EE}" presName="node" presStyleLbl="node1" presStyleIdx="5" presStyleCnt="6" custRadScaleRad="178052" custRadScaleInc="3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A4B79-3407-4C8C-AC9C-9E20891FE533}" type="pres">
      <dgm:prSet presAssocID="{61DA4871-43D0-4C19-83A8-5509D6526462}" presName="sibTrans" presStyleLbl="sibTrans2D1" presStyleIdx="5" presStyleCnt="6" custAng="5399990" custScaleX="2000000" custScaleY="89795" custLinFactX="2098803" custLinFactY="177984" custLinFactNeighborX="2100000" custLinFactNeighborY="200000"/>
      <dgm:spPr/>
      <dgm:t>
        <a:bodyPr/>
        <a:lstStyle/>
        <a:p>
          <a:endParaRPr lang="en-US"/>
        </a:p>
      </dgm:t>
    </dgm:pt>
    <dgm:pt modelId="{648350B2-F7A4-4A34-8080-D13DA696895C}" type="pres">
      <dgm:prSet presAssocID="{61DA4871-43D0-4C19-83A8-5509D6526462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C119AC8-1AC3-40AB-97D8-7949F7525B59}" type="presOf" srcId="{61DA4871-43D0-4C19-83A8-5509D6526462}" destId="{D18A4B79-3407-4C8C-AC9C-9E20891FE533}" srcOrd="0" destOrd="0" presId="urn:microsoft.com/office/officeart/2005/8/layout/cycle2"/>
    <dgm:cxn modelId="{BEAB3A1D-C097-4D6E-80B4-6E4CABD4CEA2}" type="presOf" srcId="{61DA4871-43D0-4C19-83A8-5509D6526462}" destId="{648350B2-F7A4-4A34-8080-D13DA696895C}" srcOrd="1" destOrd="0" presId="urn:microsoft.com/office/officeart/2005/8/layout/cycle2"/>
    <dgm:cxn modelId="{6774448B-027D-4F94-B702-F380CEA6E91F}" type="presOf" srcId="{B3939369-CBB8-4AB1-B00F-B7FADA7116F3}" destId="{43AB5B9D-9EA8-436F-9A08-95A29AF24251}" srcOrd="0" destOrd="0" presId="urn:microsoft.com/office/officeart/2005/8/layout/cycle2"/>
    <dgm:cxn modelId="{1C0D812D-B94C-4AEC-9D2F-2B59E298C1EB}" type="presOf" srcId="{A35C527A-82F9-4C36-96EE-033AC66C6328}" destId="{E0DECB61-12E2-4465-A80B-9532E0B46F09}" srcOrd="1" destOrd="0" presId="urn:microsoft.com/office/officeart/2005/8/layout/cycle2"/>
    <dgm:cxn modelId="{844E9438-1E25-4935-BA55-ADC2FD24AFB3}" srcId="{E2D6F454-CF2B-444C-928F-CF77ECADF30D}" destId="{2FC3DA05-CC74-4B5D-8438-104420DFC819}" srcOrd="0" destOrd="0" parTransId="{CEF560F7-E9CA-4669-9962-173D4BDC1E71}" sibTransId="{00C90EA0-778E-4671-8846-95DFA31D7FBA}"/>
    <dgm:cxn modelId="{E7B4911C-3872-4D7F-93D7-C6316CC69A54}" type="presOf" srcId="{864CA6D7-0B24-435A-BCE9-A34EF4FC131E}" destId="{5541C561-1155-4070-9285-9573FF50DE44}" srcOrd="0" destOrd="0" presId="urn:microsoft.com/office/officeart/2005/8/layout/cycle2"/>
    <dgm:cxn modelId="{C0691181-2CD8-42F6-9773-320A20BED4FF}" srcId="{E2D6F454-CF2B-444C-928F-CF77ECADF30D}" destId="{1C0EF239-B44C-46CD-92E0-E26B64464045}" srcOrd="4" destOrd="0" parTransId="{104001E3-7E0F-4EA1-BA24-715126AB5946}" sibTransId="{70E2B9F6-5468-4527-8ACE-1A38354A132A}"/>
    <dgm:cxn modelId="{17356445-4F96-41D5-B36D-8CC6BAB1FBBE}" type="presOf" srcId="{1C0EF239-B44C-46CD-92E0-E26B64464045}" destId="{3B11FC21-FD42-489B-8CD2-AACCFF6D1B66}" srcOrd="0" destOrd="0" presId="urn:microsoft.com/office/officeart/2005/8/layout/cycle2"/>
    <dgm:cxn modelId="{277CC119-9CB9-4316-9570-7B2A8CEE701F}" type="presOf" srcId="{B3939369-CBB8-4AB1-B00F-B7FADA7116F3}" destId="{1B96DD5F-F69B-490E-96D3-B583521EE12D}" srcOrd="1" destOrd="0" presId="urn:microsoft.com/office/officeart/2005/8/layout/cycle2"/>
    <dgm:cxn modelId="{8A0C5A5F-DA37-49D6-8E19-D55D4452F457}" srcId="{E2D6F454-CF2B-444C-928F-CF77ECADF30D}" destId="{341B5D9D-B329-43D2-A52C-545D2A57171F}" srcOrd="3" destOrd="0" parTransId="{455BC63A-A3AA-4BC6-8C5C-E85035B04C53}" sibTransId="{B3939369-CBB8-4AB1-B00F-B7FADA7116F3}"/>
    <dgm:cxn modelId="{1F9E2EED-2841-460E-B0CB-1383FAAAF1EA}" type="presOf" srcId="{00C90EA0-778E-4671-8846-95DFA31D7FBA}" destId="{7F11061E-5BBB-452A-877B-CEFFF3EA18F0}" srcOrd="0" destOrd="0" presId="urn:microsoft.com/office/officeart/2005/8/layout/cycle2"/>
    <dgm:cxn modelId="{AF677A0B-3B91-42D9-8409-3C9D2C488497}" type="presOf" srcId="{19E492E2-C2C0-40D0-85A0-80E8FEBA3D22}" destId="{9AB43191-EB22-4AA6-90B4-007A7E2EDB6A}" srcOrd="0" destOrd="0" presId="urn:microsoft.com/office/officeart/2005/8/layout/cycle2"/>
    <dgm:cxn modelId="{0911F0F7-9A59-4476-9A63-3983D17D4FC8}" type="presOf" srcId="{70E2B9F6-5468-4527-8ACE-1A38354A132A}" destId="{9D6A5425-35FE-4F34-B8AC-1128F7F33C84}" srcOrd="1" destOrd="0" presId="urn:microsoft.com/office/officeart/2005/8/layout/cycle2"/>
    <dgm:cxn modelId="{51A0C611-E914-4DBF-B19C-708F60FDAAC0}" type="presOf" srcId="{A35C527A-82F9-4C36-96EE-033AC66C6328}" destId="{D9C67B54-1E3F-4CCA-9F9B-60171F07EEE6}" srcOrd="0" destOrd="0" presId="urn:microsoft.com/office/officeart/2005/8/layout/cycle2"/>
    <dgm:cxn modelId="{DBE34FAB-B67C-4D53-8D9C-3C357B0AA057}" type="presOf" srcId="{19E492E2-C2C0-40D0-85A0-80E8FEBA3D22}" destId="{0BB0501B-2C6D-436D-BD1F-C51B5633DCD6}" srcOrd="1" destOrd="0" presId="urn:microsoft.com/office/officeart/2005/8/layout/cycle2"/>
    <dgm:cxn modelId="{FAFE5C05-6E71-410A-A7EF-F5C6EF92C47A}" type="presOf" srcId="{341B5D9D-B329-43D2-A52C-545D2A57171F}" destId="{B656247A-34A0-4563-A180-68DF369934BA}" srcOrd="0" destOrd="0" presId="urn:microsoft.com/office/officeart/2005/8/layout/cycle2"/>
    <dgm:cxn modelId="{2A9A58AB-8B85-4377-905E-2053D147F2C4}" srcId="{E2D6F454-CF2B-444C-928F-CF77ECADF30D}" destId="{1450A865-6434-4B8B-A8F4-C317AAA234A6}" srcOrd="1" destOrd="0" parTransId="{E5BE2B7B-49FE-4ED2-8066-6C0E7DF5A7CC}" sibTransId="{A35C527A-82F9-4C36-96EE-033AC66C6328}"/>
    <dgm:cxn modelId="{175DF9FD-406F-4AC9-A3F4-FAD5CFF76C8D}" type="presOf" srcId="{E2D6F454-CF2B-444C-928F-CF77ECADF30D}" destId="{BB496F05-7D1B-473B-A784-DE055412461E}" srcOrd="0" destOrd="0" presId="urn:microsoft.com/office/officeart/2005/8/layout/cycle2"/>
    <dgm:cxn modelId="{B07F63D5-F249-4245-AD10-2384786663A6}" srcId="{E2D6F454-CF2B-444C-928F-CF77ECADF30D}" destId="{8ED62811-33B7-42FB-AD22-240217E881EE}" srcOrd="5" destOrd="0" parTransId="{4FB46DEF-B0BD-4413-82E0-F83D277C02CA}" sibTransId="{61DA4871-43D0-4C19-83A8-5509D6526462}"/>
    <dgm:cxn modelId="{0F559016-9CDC-4A7F-BE5A-175DC4AE5CD4}" type="presOf" srcId="{2FC3DA05-CC74-4B5D-8438-104420DFC819}" destId="{9B857C02-C319-4010-BF7C-DD48D413FBC8}" srcOrd="0" destOrd="0" presId="urn:microsoft.com/office/officeart/2005/8/layout/cycle2"/>
    <dgm:cxn modelId="{3C191D10-8896-4CCA-90EF-21AA264D5439}" type="presOf" srcId="{8ED62811-33B7-42FB-AD22-240217E881EE}" destId="{B6A4FEA8-4EC9-480C-B8D7-169A5FEF272F}" srcOrd="0" destOrd="0" presId="urn:microsoft.com/office/officeart/2005/8/layout/cycle2"/>
    <dgm:cxn modelId="{EE907C3F-B4E6-498A-B55E-FF3230427D9C}" srcId="{E2D6F454-CF2B-444C-928F-CF77ECADF30D}" destId="{864CA6D7-0B24-435A-BCE9-A34EF4FC131E}" srcOrd="2" destOrd="0" parTransId="{F7F92DC0-A7E0-4C7A-B743-3B60C89F986F}" sibTransId="{19E492E2-C2C0-40D0-85A0-80E8FEBA3D22}"/>
    <dgm:cxn modelId="{EF6E16A4-B05F-4016-ACA2-FE514EB8969E}" type="presOf" srcId="{1450A865-6434-4B8B-A8F4-C317AAA234A6}" destId="{9B738ABC-7E85-453E-BB42-EACC02CBB29E}" srcOrd="0" destOrd="0" presId="urn:microsoft.com/office/officeart/2005/8/layout/cycle2"/>
    <dgm:cxn modelId="{D80F9A3E-F391-49B1-A5A8-E2082517A926}" type="presOf" srcId="{70E2B9F6-5468-4527-8ACE-1A38354A132A}" destId="{80DF793D-1657-4A3D-834C-8821CFFD15EF}" srcOrd="0" destOrd="0" presId="urn:microsoft.com/office/officeart/2005/8/layout/cycle2"/>
    <dgm:cxn modelId="{7EAD5839-55D4-48BA-9E0A-EBA529DE6B64}" type="presOf" srcId="{00C90EA0-778E-4671-8846-95DFA31D7FBA}" destId="{A4B266B0-11A2-4173-A1D0-FD8CE82D7CEC}" srcOrd="1" destOrd="0" presId="urn:microsoft.com/office/officeart/2005/8/layout/cycle2"/>
    <dgm:cxn modelId="{CAA565C8-EA9B-4D68-A5F8-534AD48A805C}" type="presParOf" srcId="{BB496F05-7D1B-473B-A784-DE055412461E}" destId="{9B857C02-C319-4010-BF7C-DD48D413FBC8}" srcOrd="0" destOrd="0" presId="urn:microsoft.com/office/officeart/2005/8/layout/cycle2"/>
    <dgm:cxn modelId="{071579B2-D741-40EE-A848-817A24C5F2A4}" type="presParOf" srcId="{BB496F05-7D1B-473B-A784-DE055412461E}" destId="{7F11061E-5BBB-452A-877B-CEFFF3EA18F0}" srcOrd="1" destOrd="0" presId="urn:microsoft.com/office/officeart/2005/8/layout/cycle2"/>
    <dgm:cxn modelId="{BD202374-E418-4B6B-BABD-6D042D3967F1}" type="presParOf" srcId="{7F11061E-5BBB-452A-877B-CEFFF3EA18F0}" destId="{A4B266B0-11A2-4173-A1D0-FD8CE82D7CEC}" srcOrd="0" destOrd="0" presId="urn:microsoft.com/office/officeart/2005/8/layout/cycle2"/>
    <dgm:cxn modelId="{03397434-6134-4B1A-A5C7-933F84E52AF9}" type="presParOf" srcId="{BB496F05-7D1B-473B-A784-DE055412461E}" destId="{9B738ABC-7E85-453E-BB42-EACC02CBB29E}" srcOrd="2" destOrd="0" presId="urn:microsoft.com/office/officeart/2005/8/layout/cycle2"/>
    <dgm:cxn modelId="{96F3379A-BB1C-46E1-AC37-BD416DB050DA}" type="presParOf" srcId="{BB496F05-7D1B-473B-A784-DE055412461E}" destId="{D9C67B54-1E3F-4CCA-9F9B-60171F07EEE6}" srcOrd="3" destOrd="0" presId="urn:microsoft.com/office/officeart/2005/8/layout/cycle2"/>
    <dgm:cxn modelId="{6E414D61-2E6E-44A2-B353-F705310A20AA}" type="presParOf" srcId="{D9C67B54-1E3F-4CCA-9F9B-60171F07EEE6}" destId="{E0DECB61-12E2-4465-A80B-9532E0B46F09}" srcOrd="0" destOrd="0" presId="urn:microsoft.com/office/officeart/2005/8/layout/cycle2"/>
    <dgm:cxn modelId="{A46EA39E-4799-4DA7-994F-6902FC4F789C}" type="presParOf" srcId="{BB496F05-7D1B-473B-A784-DE055412461E}" destId="{5541C561-1155-4070-9285-9573FF50DE44}" srcOrd="4" destOrd="0" presId="urn:microsoft.com/office/officeart/2005/8/layout/cycle2"/>
    <dgm:cxn modelId="{55706F84-CAD2-4944-8319-20C1521B9979}" type="presParOf" srcId="{BB496F05-7D1B-473B-A784-DE055412461E}" destId="{9AB43191-EB22-4AA6-90B4-007A7E2EDB6A}" srcOrd="5" destOrd="0" presId="urn:microsoft.com/office/officeart/2005/8/layout/cycle2"/>
    <dgm:cxn modelId="{2F2C939B-CD44-4347-8236-12BC5EE44B86}" type="presParOf" srcId="{9AB43191-EB22-4AA6-90B4-007A7E2EDB6A}" destId="{0BB0501B-2C6D-436D-BD1F-C51B5633DCD6}" srcOrd="0" destOrd="0" presId="urn:microsoft.com/office/officeart/2005/8/layout/cycle2"/>
    <dgm:cxn modelId="{FC5108CD-065F-408C-B25B-1589A39B4240}" type="presParOf" srcId="{BB496F05-7D1B-473B-A784-DE055412461E}" destId="{B656247A-34A0-4563-A180-68DF369934BA}" srcOrd="6" destOrd="0" presId="urn:microsoft.com/office/officeart/2005/8/layout/cycle2"/>
    <dgm:cxn modelId="{4C169915-050D-49E1-9392-10D738305FC1}" type="presParOf" srcId="{BB496F05-7D1B-473B-A784-DE055412461E}" destId="{43AB5B9D-9EA8-436F-9A08-95A29AF24251}" srcOrd="7" destOrd="0" presId="urn:microsoft.com/office/officeart/2005/8/layout/cycle2"/>
    <dgm:cxn modelId="{B1862F55-00B4-4FA1-9D97-8D4630E58667}" type="presParOf" srcId="{43AB5B9D-9EA8-436F-9A08-95A29AF24251}" destId="{1B96DD5F-F69B-490E-96D3-B583521EE12D}" srcOrd="0" destOrd="0" presId="urn:microsoft.com/office/officeart/2005/8/layout/cycle2"/>
    <dgm:cxn modelId="{ABAB8C09-24C0-4A39-9E74-FFA7F32C00B9}" type="presParOf" srcId="{BB496F05-7D1B-473B-A784-DE055412461E}" destId="{3B11FC21-FD42-489B-8CD2-AACCFF6D1B66}" srcOrd="8" destOrd="0" presId="urn:microsoft.com/office/officeart/2005/8/layout/cycle2"/>
    <dgm:cxn modelId="{2BBE79EE-855C-4B6D-B3CC-B25491580076}" type="presParOf" srcId="{BB496F05-7D1B-473B-A784-DE055412461E}" destId="{80DF793D-1657-4A3D-834C-8821CFFD15EF}" srcOrd="9" destOrd="0" presId="urn:microsoft.com/office/officeart/2005/8/layout/cycle2"/>
    <dgm:cxn modelId="{8293D691-95B5-4E20-B9A2-202447385299}" type="presParOf" srcId="{80DF793D-1657-4A3D-834C-8821CFFD15EF}" destId="{9D6A5425-35FE-4F34-B8AC-1128F7F33C84}" srcOrd="0" destOrd="0" presId="urn:microsoft.com/office/officeart/2005/8/layout/cycle2"/>
    <dgm:cxn modelId="{0BE66DE9-3389-493C-9641-852BAA2734DA}" type="presParOf" srcId="{BB496F05-7D1B-473B-A784-DE055412461E}" destId="{B6A4FEA8-4EC9-480C-B8D7-169A5FEF272F}" srcOrd="10" destOrd="0" presId="urn:microsoft.com/office/officeart/2005/8/layout/cycle2"/>
    <dgm:cxn modelId="{7D395F44-EED9-4D39-8797-C64B7E61C022}" type="presParOf" srcId="{BB496F05-7D1B-473B-A784-DE055412461E}" destId="{D18A4B79-3407-4C8C-AC9C-9E20891FE533}" srcOrd="11" destOrd="0" presId="urn:microsoft.com/office/officeart/2005/8/layout/cycle2"/>
    <dgm:cxn modelId="{DF325864-FF52-4CB1-A48C-2D6E6A069F32}" type="presParOf" srcId="{D18A4B79-3407-4C8C-AC9C-9E20891FE533}" destId="{648350B2-F7A4-4A34-8080-D13DA696895C}" srcOrd="0" destOrd="0" presId="urn:microsoft.com/office/officeart/2005/8/layout/cycle2"/>
  </dgm:cxnLst>
  <dgm:bg/>
  <dgm:whole>
    <a:ln w="53975" cap="sq"/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6FC15-AF4A-4FB3-9242-65C1E630944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45D492-8E4B-413A-8D10-9F50F52D946B}">
      <dgm:prSet phldrT="[Text]"/>
      <dgm:spPr/>
      <dgm:t>
        <a:bodyPr/>
        <a:lstStyle/>
        <a:p>
          <a:r>
            <a:rPr lang="en-US" dirty="0" smtClean="0"/>
            <a:t>Kindle is checked out</a:t>
          </a:r>
          <a:endParaRPr lang="en-US" dirty="0"/>
        </a:p>
      </dgm:t>
    </dgm:pt>
    <dgm:pt modelId="{19010CD3-1FB9-4EF4-B998-EB1CFAECCFE9}" type="parTrans" cxnId="{32364010-4EC3-48B8-8747-1ADF86DE38C4}">
      <dgm:prSet/>
      <dgm:spPr/>
      <dgm:t>
        <a:bodyPr/>
        <a:lstStyle/>
        <a:p>
          <a:endParaRPr lang="en-US"/>
        </a:p>
      </dgm:t>
    </dgm:pt>
    <dgm:pt modelId="{4ED73A0C-29A2-46E7-AAFE-75D8E4EE3BDF}" type="sibTrans" cxnId="{32364010-4EC3-48B8-8747-1ADF86DE38C4}">
      <dgm:prSet/>
      <dgm:spPr/>
      <dgm:t>
        <a:bodyPr/>
        <a:lstStyle/>
        <a:p>
          <a:endParaRPr lang="en-US"/>
        </a:p>
      </dgm:t>
    </dgm:pt>
    <dgm:pt modelId="{E02B8351-669B-4414-B91A-33593B0A94A8}">
      <dgm:prSet phldrT="[Text]"/>
      <dgm:spPr/>
      <dgm:t>
        <a:bodyPr/>
        <a:lstStyle/>
        <a:p>
          <a:r>
            <a:rPr lang="en-US" dirty="0" smtClean="0"/>
            <a:t>Email is sent to Caltech Kindle account</a:t>
          </a:r>
          <a:endParaRPr lang="en-US" dirty="0"/>
        </a:p>
      </dgm:t>
    </dgm:pt>
    <dgm:pt modelId="{36F20F83-1D1E-466C-A550-C1CBC327CD27}" type="parTrans" cxnId="{419D524F-8879-462B-800C-C9A4D2D98706}">
      <dgm:prSet/>
      <dgm:spPr/>
      <dgm:t>
        <a:bodyPr/>
        <a:lstStyle/>
        <a:p>
          <a:endParaRPr lang="en-US"/>
        </a:p>
      </dgm:t>
    </dgm:pt>
    <dgm:pt modelId="{285CA7CF-6FB2-4199-AFE3-E46A8672934C}" type="sibTrans" cxnId="{419D524F-8879-462B-800C-C9A4D2D98706}">
      <dgm:prSet/>
      <dgm:spPr/>
      <dgm:t>
        <a:bodyPr/>
        <a:lstStyle/>
        <a:p>
          <a:endParaRPr lang="en-US"/>
        </a:p>
      </dgm:t>
    </dgm:pt>
    <dgm:pt modelId="{34681B99-3B96-496E-8F96-409F202C3C54}">
      <dgm:prSet phldrT="[Text]"/>
      <dgm:spPr/>
      <dgm:t>
        <a:bodyPr/>
        <a:lstStyle/>
        <a:p>
          <a:r>
            <a:rPr lang="en-US" dirty="0" smtClean="0"/>
            <a:t>Title is reviewed for cost, cataloged, and order record created</a:t>
          </a:r>
          <a:endParaRPr lang="en-US" dirty="0"/>
        </a:p>
      </dgm:t>
    </dgm:pt>
    <dgm:pt modelId="{B8C9D062-7E95-4A36-B3F0-FE3B2D90F749}" type="parTrans" cxnId="{90B8104F-0E6E-49BC-95E2-AB63AFE631F3}">
      <dgm:prSet/>
      <dgm:spPr/>
      <dgm:t>
        <a:bodyPr/>
        <a:lstStyle/>
        <a:p>
          <a:endParaRPr lang="en-US"/>
        </a:p>
      </dgm:t>
    </dgm:pt>
    <dgm:pt modelId="{F364AA0F-B53D-4076-AC68-00991C456D26}" type="sibTrans" cxnId="{90B8104F-0E6E-49BC-95E2-AB63AFE631F3}">
      <dgm:prSet/>
      <dgm:spPr/>
      <dgm:t>
        <a:bodyPr/>
        <a:lstStyle/>
        <a:p>
          <a:endParaRPr lang="en-US"/>
        </a:p>
      </dgm:t>
    </dgm:pt>
    <dgm:pt modelId="{9333D080-C2F5-4455-858D-EFA61892BA5D}">
      <dgm:prSet phldrT="[Text]"/>
      <dgm:spPr/>
      <dgm:t>
        <a:bodyPr/>
        <a:lstStyle/>
        <a:p>
          <a:r>
            <a:rPr lang="en-US" dirty="0" smtClean="0"/>
            <a:t>Kindle is returned by patron</a:t>
          </a:r>
          <a:endParaRPr lang="en-US" dirty="0"/>
        </a:p>
      </dgm:t>
    </dgm:pt>
    <dgm:pt modelId="{30889467-4E13-4DD2-B836-B7ED06E8D1EF}" type="parTrans" cxnId="{3F761657-967E-4098-93B5-2F54E0EF83FA}">
      <dgm:prSet/>
      <dgm:spPr/>
      <dgm:t>
        <a:bodyPr/>
        <a:lstStyle/>
        <a:p>
          <a:endParaRPr lang="en-US"/>
        </a:p>
      </dgm:t>
    </dgm:pt>
    <dgm:pt modelId="{87BE8932-3A39-41E8-99B5-F7F56FA3CDEF}" type="sibTrans" cxnId="{3F761657-967E-4098-93B5-2F54E0EF83FA}">
      <dgm:prSet/>
      <dgm:spPr/>
      <dgm:t>
        <a:bodyPr/>
        <a:lstStyle/>
        <a:p>
          <a:endParaRPr lang="en-US"/>
        </a:p>
      </dgm:t>
    </dgm:pt>
    <dgm:pt modelId="{35B38C63-3604-43EE-80B6-A869B3312495}">
      <dgm:prSet phldrT="[Text]"/>
      <dgm:spPr/>
      <dgm:t>
        <a:bodyPr/>
        <a:lstStyle/>
        <a:p>
          <a:r>
            <a:rPr lang="en-US" dirty="0" smtClean="0"/>
            <a:t>Kindle is synced so titles added on other Kindles can be added</a:t>
          </a:r>
          <a:endParaRPr lang="en-US" dirty="0"/>
        </a:p>
      </dgm:t>
    </dgm:pt>
    <dgm:pt modelId="{71C7B95E-38CA-4CEB-8837-E9274E7ACA56}" type="parTrans" cxnId="{8279EDA9-8AAD-4D4F-97A0-2DDF9B6A1AF8}">
      <dgm:prSet/>
      <dgm:spPr/>
      <dgm:t>
        <a:bodyPr/>
        <a:lstStyle/>
        <a:p>
          <a:endParaRPr lang="en-US"/>
        </a:p>
      </dgm:t>
    </dgm:pt>
    <dgm:pt modelId="{FB023010-CE2C-4867-8A5B-180E2ABE7459}" type="sibTrans" cxnId="{8279EDA9-8AAD-4D4F-97A0-2DDF9B6A1AF8}">
      <dgm:prSet/>
      <dgm:spPr/>
      <dgm:t>
        <a:bodyPr/>
        <a:lstStyle/>
        <a:p>
          <a:endParaRPr lang="en-US"/>
        </a:p>
      </dgm:t>
    </dgm:pt>
    <dgm:pt modelId="{8BB09505-8F34-4535-A657-8AC4D4B17E3C}">
      <dgm:prSet phldrT="[Text]"/>
      <dgm:spPr/>
      <dgm:t>
        <a:bodyPr/>
        <a:lstStyle/>
        <a:p>
          <a:r>
            <a:rPr lang="en-US" dirty="0" smtClean="0"/>
            <a:t>Patron purchases a title through the Amazon store on the Kindle</a:t>
          </a:r>
          <a:endParaRPr lang="en-US" dirty="0"/>
        </a:p>
      </dgm:t>
    </dgm:pt>
    <dgm:pt modelId="{FECE5B4E-6F75-49F0-997A-7F9AE39B3401}" type="parTrans" cxnId="{F670BCDB-DADC-4A75-B0F1-1FFAF4348374}">
      <dgm:prSet/>
      <dgm:spPr/>
      <dgm:t>
        <a:bodyPr/>
        <a:lstStyle/>
        <a:p>
          <a:endParaRPr lang="en-US"/>
        </a:p>
      </dgm:t>
    </dgm:pt>
    <dgm:pt modelId="{1FA32290-4976-46DB-B999-F730B52B388E}" type="sibTrans" cxnId="{F670BCDB-DADC-4A75-B0F1-1FFAF4348374}">
      <dgm:prSet/>
      <dgm:spPr/>
      <dgm:t>
        <a:bodyPr/>
        <a:lstStyle/>
        <a:p>
          <a:endParaRPr lang="en-US"/>
        </a:p>
      </dgm:t>
    </dgm:pt>
    <dgm:pt modelId="{0AA789A0-F13C-40E4-9B47-01E8ECB3453F}">
      <dgm:prSet phldrT="[Text]"/>
      <dgm:spPr/>
      <dgm:t>
        <a:bodyPr/>
        <a:lstStyle/>
        <a:p>
          <a:r>
            <a:rPr lang="en-US" dirty="0" smtClean="0"/>
            <a:t>Kindle is recharged for next checkout</a:t>
          </a:r>
          <a:endParaRPr lang="en-US" dirty="0"/>
        </a:p>
      </dgm:t>
    </dgm:pt>
    <dgm:pt modelId="{FE5679E1-816D-4AAD-82FD-EC0941CF993A}" type="parTrans" cxnId="{4E0D6B98-6247-40B4-AE08-539CC53B7C94}">
      <dgm:prSet/>
      <dgm:spPr/>
      <dgm:t>
        <a:bodyPr/>
        <a:lstStyle/>
        <a:p>
          <a:endParaRPr lang="en-US"/>
        </a:p>
      </dgm:t>
    </dgm:pt>
    <dgm:pt modelId="{98B3DA2E-2877-4906-9548-1C990E58CBAD}" type="sibTrans" cxnId="{4E0D6B98-6247-40B4-AE08-539CC53B7C94}">
      <dgm:prSet/>
      <dgm:spPr/>
      <dgm:t>
        <a:bodyPr/>
        <a:lstStyle/>
        <a:p>
          <a:endParaRPr lang="en-US"/>
        </a:p>
      </dgm:t>
    </dgm:pt>
    <dgm:pt modelId="{AECDCAE6-4B21-4BC8-B676-0DDF47129E4C}" type="pres">
      <dgm:prSet presAssocID="{8926FC15-AF4A-4FB3-9242-65C1E63094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A6D57F-1164-46A4-A6E1-C0B016F444BE}" type="pres">
      <dgm:prSet presAssocID="{5C45D492-8E4B-413A-8D10-9F50F52D946B}" presName="node" presStyleLbl="node1" presStyleIdx="0" presStyleCnt="7" custScaleX="115250" custScaleY="123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EAC49-B0A7-4581-8A43-14906E0830D9}" type="pres">
      <dgm:prSet presAssocID="{5C45D492-8E4B-413A-8D10-9F50F52D946B}" presName="spNode" presStyleCnt="0"/>
      <dgm:spPr/>
    </dgm:pt>
    <dgm:pt modelId="{26561F5A-2C9A-41D6-86CD-4B16DFADA5F7}" type="pres">
      <dgm:prSet presAssocID="{4ED73A0C-29A2-46E7-AAFE-75D8E4EE3BDF}" presName="sibTrans" presStyleLbl="sibTrans1D1" presStyleIdx="0" presStyleCnt="7"/>
      <dgm:spPr/>
      <dgm:t>
        <a:bodyPr/>
        <a:lstStyle/>
        <a:p>
          <a:endParaRPr lang="en-US"/>
        </a:p>
      </dgm:t>
    </dgm:pt>
    <dgm:pt modelId="{2318CF8F-E2CB-4318-B4AE-ED80602E1FAB}" type="pres">
      <dgm:prSet presAssocID="{8BB09505-8F34-4535-A657-8AC4D4B17E3C}" presName="node" presStyleLbl="node1" presStyleIdx="1" presStyleCnt="7" custScaleX="130367" custScaleY="121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4ED21-416D-476E-B281-B2E82D21A629}" type="pres">
      <dgm:prSet presAssocID="{8BB09505-8F34-4535-A657-8AC4D4B17E3C}" presName="spNode" presStyleCnt="0"/>
      <dgm:spPr/>
    </dgm:pt>
    <dgm:pt modelId="{93C7674D-4244-479B-8217-3B9899FBF4AE}" type="pres">
      <dgm:prSet presAssocID="{1FA32290-4976-46DB-B999-F730B52B388E}" presName="sibTrans" presStyleLbl="sibTrans1D1" presStyleIdx="1" presStyleCnt="7"/>
      <dgm:spPr/>
      <dgm:t>
        <a:bodyPr/>
        <a:lstStyle/>
        <a:p>
          <a:endParaRPr lang="en-US"/>
        </a:p>
      </dgm:t>
    </dgm:pt>
    <dgm:pt modelId="{CDF0910A-8D20-4409-B507-0DEC9AF17D4A}" type="pres">
      <dgm:prSet presAssocID="{E02B8351-669B-4414-B91A-33593B0A94A8}" presName="node" presStyleLbl="node1" presStyleIdx="2" presStyleCnt="7" custScaleX="129174" custScaleY="120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A8113-982F-4BDC-B77B-671A3BD90C57}" type="pres">
      <dgm:prSet presAssocID="{E02B8351-669B-4414-B91A-33593B0A94A8}" presName="spNode" presStyleCnt="0"/>
      <dgm:spPr/>
    </dgm:pt>
    <dgm:pt modelId="{28D850F6-1888-4944-A538-CEEEEB742D60}" type="pres">
      <dgm:prSet presAssocID="{285CA7CF-6FB2-4199-AFE3-E46A8672934C}" presName="sibTrans" presStyleLbl="sibTrans1D1" presStyleIdx="2" presStyleCnt="7"/>
      <dgm:spPr/>
      <dgm:t>
        <a:bodyPr/>
        <a:lstStyle/>
        <a:p>
          <a:endParaRPr lang="en-US"/>
        </a:p>
      </dgm:t>
    </dgm:pt>
    <dgm:pt modelId="{2E138171-4776-4954-B49E-CC6251C76994}" type="pres">
      <dgm:prSet presAssocID="{34681B99-3B96-496E-8F96-409F202C3C54}" presName="node" presStyleLbl="node1" presStyleIdx="3" presStyleCnt="7" custScaleX="132192" custScaleY="96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45405-D06E-4E61-B0B0-833F28B10CC9}" type="pres">
      <dgm:prSet presAssocID="{34681B99-3B96-496E-8F96-409F202C3C54}" presName="spNode" presStyleCnt="0"/>
      <dgm:spPr/>
    </dgm:pt>
    <dgm:pt modelId="{6B79C13C-2999-4A85-A72A-19FEF96689AF}" type="pres">
      <dgm:prSet presAssocID="{F364AA0F-B53D-4076-AC68-00991C456D26}" presName="sibTrans" presStyleLbl="sibTrans1D1" presStyleIdx="3" presStyleCnt="7"/>
      <dgm:spPr/>
      <dgm:t>
        <a:bodyPr/>
        <a:lstStyle/>
        <a:p>
          <a:endParaRPr lang="en-US"/>
        </a:p>
      </dgm:t>
    </dgm:pt>
    <dgm:pt modelId="{7007B982-AC7B-4D4D-8E47-2CF6019D2C7B}" type="pres">
      <dgm:prSet presAssocID="{9333D080-C2F5-4455-858D-EFA61892BA5D}" presName="node" presStyleLbl="node1" presStyleIdx="4" presStyleCnt="7" custScaleX="142800" custRadScaleRad="101681" custRadScaleInc="29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D6F1A-1A23-49B8-B7EC-0B86CA114E82}" type="pres">
      <dgm:prSet presAssocID="{9333D080-C2F5-4455-858D-EFA61892BA5D}" presName="spNode" presStyleCnt="0"/>
      <dgm:spPr/>
    </dgm:pt>
    <dgm:pt modelId="{93F2382B-C9F3-4471-A035-9867F912D659}" type="pres">
      <dgm:prSet presAssocID="{87BE8932-3A39-41E8-99B5-F7F56FA3CDEF}" presName="sibTrans" presStyleLbl="sibTrans1D1" presStyleIdx="4" presStyleCnt="7"/>
      <dgm:spPr/>
      <dgm:t>
        <a:bodyPr/>
        <a:lstStyle/>
        <a:p>
          <a:endParaRPr lang="en-US"/>
        </a:p>
      </dgm:t>
    </dgm:pt>
    <dgm:pt modelId="{A3CB2368-BAC6-4444-A67A-4C4A06169F46}" type="pres">
      <dgm:prSet presAssocID="{35B38C63-3604-43EE-80B6-A869B3312495}" presName="node" presStyleLbl="node1" presStyleIdx="5" presStyleCnt="7" custScaleX="137369" custScaleY="120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F7930-8A3C-4B0B-8E26-997DBE0EB105}" type="pres">
      <dgm:prSet presAssocID="{35B38C63-3604-43EE-80B6-A869B3312495}" presName="spNode" presStyleCnt="0"/>
      <dgm:spPr/>
    </dgm:pt>
    <dgm:pt modelId="{04668138-F4F7-4AFD-9901-7A7428751083}" type="pres">
      <dgm:prSet presAssocID="{FB023010-CE2C-4867-8A5B-180E2ABE7459}" presName="sibTrans" presStyleLbl="sibTrans1D1" presStyleIdx="5" presStyleCnt="7"/>
      <dgm:spPr/>
      <dgm:t>
        <a:bodyPr/>
        <a:lstStyle/>
        <a:p>
          <a:endParaRPr lang="en-US"/>
        </a:p>
      </dgm:t>
    </dgm:pt>
    <dgm:pt modelId="{59CEBECC-8826-49C7-BAA6-7A86BCC0491F}" type="pres">
      <dgm:prSet presAssocID="{0AA789A0-F13C-40E4-9B47-01E8ECB3453F}" presName="node" presStyleLbl="node1" presStyleIdx="6" presStyleCnt="7" custScaleX="125301" custScaleY="133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0FCBE-D333-4211-9607-937AF837FD80}" type="pres">
      <dgm:prSet presAssocID="{0AA789A0-F13C-40E4-9B47-01E8ECB3453F}" presName="spNode" presStyleCnt="0"/>
      <dgm:spPr/>
    </dgm:pt>
    <dgm:pt modelId="{4BB55A3C-D3CA-4CF8-889C-9EEF5E7CB356}" type="pres">
      <dgm:prSet presAssocID="{98B3DA2E-2877-4906-9548-1C990E58CBAD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CB6BFC66-D5CC-4063-A9DA-56CDDC679EBD}" type="presOf" srcId="{5C45D492-8E4B-413A-8D10-9F50F52D946B}" destId="{68A6D57F-1164-46A4-A6E1-C0B016F444BE}" srcOrd="0" destOrd="0" presId="urn:microsoft.com/office/officeart/2005/8/layout/cycle5"/>
    <dgm:cxn modelId="{9C67FE7B-FB8D-40D3-944D-E0992EA2A0EE}" type="presOf" srcId="{8BB09505-8F34-4535-A657-8AC4D4B17E3C}" destId="{2318CF8F-E2CB-4318-B4AE-ED80602E1FAB}" srcOrd="0" destOrd="0" presId="urn:microsoft.com/office/officeart/2005/8/layout/cycle5"/>
    <dgm:cxn modelId="{294E7721-967B-4A5B-8C69-DFC9D1A44220}" type="presOf" srcId="{E02B8351-669B-4414-B91A-33593B0A94A8}" destId="{CDF0910A-8D20-4409-B507-0DEC9AF17D4A}" srcOrd="0" destOrd="0" presId="urn:microsoft.com/office/officeart/2005/8/layout/cycle5"/>
    <dgm:cxn modelId="{34498A59-49F6-4C0B-92BE-67620C894254}" type="presOf" srcId="{35B38C63-3604-43EE-80B6-A869B3312495}" destId="{A3CB2368-BAC6-4444-A67A-4C4A06169F46}" srcOrd="0" destOrd="0" presId="urn:microsoft.com/office/officeart/2005/8/layout/cycle5"/>
    <dgm:cxn modelId="{419D524F-8879-462B-800C-C9A4D2D98706}" srcId="{8926FC15-AF4A-4FB3-9242-65C1E6309440}" destId="{E02B8351-669B-4414-B91A-33593B0A94A8}" srcOrd="2" destOrd="0" parTransId="{36F20F83-1D1E-466C-A550-C1CBC327CD27}" sibTransId="{285CA7CF-6FB2-4199-AFE3-E46A8672934C}"/>
    <dgm:cxn modelId="{6E40B17B-6C6C-40C1-8EC0-6468BB134720}" type="presOf" srcId="{285CA7CF-6FB2-4199-AFE3-E46A8672934C}" destId="{28D850F6-1888-4944-A538-CEEEEB742D60}" srcOrd="0" destOrd="0" presId="urn:microsoft.com/office/officeart/2005/8/layout/cycle5"/>
    <dgm:cxn modelId="{4E0D6B98-6247-40B4-AE08-539CC53B7C94}" srcId="{8926FC15-AF4A-4FB3-9242-65C1E6309440}" destId="{0AA789A0-F13C-40E4-9B47-01E8ECB3453F}" srcOrd="6" destOrd="0" parTransId="{FE5679E1-816D-4AAD-82FD-EC0941CF993A}" sibTransId="{98B3DA2E-2877-4906-9548-1C990E58CBAD}"/>
    <dgm:cxn modelId="{EB7C31D5-CCE7-4FFE-8BAC-120986AEDE3B}" type="presOf" srcId="{8926FC15-AF4A-4FB3-9242-65C1E6309440}" destId="{AECDCAE6-4B21-4BC8-B676-0DDF47129E4C}" srcOrd="0" destOrd="0" presId="urn:microsoft.com/office/officeart/2005/8/layout/cycle5"/>
    <dgm:cxn modelId="{3F761657-967E-4098-93B5-2F54E0EF83FA}" srcId="{8926FC15-AF4A-4FB3-9242-65C1E6309440}" destId="{9333D080-C2F5-4455-858D-EFA61892BA5D}" srcOrd="4" destOrd="0" parTransId="{30889467-4E13-4DD2-B836-B7ED06E8D1EF}" sibTransId="{87BE8932-3A39-41E8-99B5-F7F56FA3CDEF}"/>
    <dgm:cxn modelId="{158E8068-819E-42CC-AF52-D967A72887C9}" type="presOf" srcId="{9333D080-C2F5-4455-858D-EFA61892BA5D}" destId="{7007B982-AC7B-4D4D-8E47-2CF6019D2C7B}" srcOrd="0" destOrd="0" presId="urn:microsoft.com/office/officeart/2005/8/layout/cycle5"/>
    <dgm:cxn modelId="{D8A4034D-12B0-46CD-B627-18B4EA75B308}" type="presOf" srcId="{98B3DA2E-2877-4906-9548-1C990E58CBAD}" destId="{4BB55A3C-D3CA-4CF8-889C-9EEF5E7CB356}" srcOrd="0" destOrd="0" presId="urn:microsoft.com/office/officeart/2005/8/layout/cycle5"/>
    <dgm:cxn modelId="{3B485D64-DFC9-41CC-8CEA-62A887100A3B}" type="presOf" srcId="{F364AA0F-B53D-4076-AC68-00991C456D26}" destId="{6B79C13C-2999-4A85-A72A-19FEF96689AF}" srcOrd="0" destOrd="0" presId="urn:microsoft.com/office/officeart/2005/8/layout/cycle5"/>
    <dgm:cxn modelId="{97D4BFE3-A04C-491E-B4EF-8F1BE61280AC}" type="presOf" srcId="{4ED73A0C-29A2-46E7-AAFE-75D8E4EE3BDF}" destId="{26561F5A-2C9A-41D6-86CD-4B16DFADA5F7}" srcOrd="0" destOrd="0" presId="urn:microsoft.com/office/officeart/2005/8/layout/cycle5"/>
    <dgm:cxn modelId="{90B8104F-0E6E-49BC-95E2-AB63AFE631F3}" srcId="{8926FC15-AF4A-4FB3-9242-65C1E6309440}" destId="{34681B99-3B96-496E-8F96-409F202C3C54}" srcOrd="3" destOrd="0" parTransId="{B8C9D062-7E95-4A36-B3F0-FE3B2D90F749}" sibTransId="{F364AA0F-B53D-4076-AC68-00991C456D26}"/>
    <dgm:cxn modelId="{8279EDA9-8AAD-4D4F-97A0-2DDF9B6A1AF8}" srcId="{8926FC15-AF4A-4FB3-9242-65C1E6309440}" destId="{35B38C63-3604-43EE-80B6-A869B3312495}" srcOrd="5" destOrd="0" parTransId="{71C7B95E-38CA-4CEB-8837-E9274E7ACA56}" sibTransId="{FB023010-CE2C-4867-8A5B-180E2ABE7459}"/>
    <dgm:cxn modelId="{F670BCDB-DADC-4A75-B0F1-1FFAF4348374}" srcId="{8926FC15-AF4A-4FB3-9242-65C1E6309440}" destId="{8BB09505-8F34-4535-A657-8AC4D4B17E3C}" srcOrd="1" destOrd="0" parTransId="{FECE5B4E-6F75-49F0-997A-7F9AE39B3401}" sibTransId="{1FA32290-4976-46DB-B999-F730B52B388E}"/>
    <dgm:cxn modelId="{32364010-4EC3-48B8-8747-1ADF86DE38C4}" srcId="{8926FC15-AF4A-4FB3-9242-65C1E6309440}" destId="{5C45D492-8E4B-413A-8D10-9F50F52D946B}" srcOrd="0" destOrd="0" parTransId="{19010CD3-1FB9-4EF4-B998-EB1CFAECCFE9}" sibTransId="{4ED73A0C-29A2-46E7-AAFE-75D8E4EE3BDF}"/>
    <dgm:cxn modelId="{ACBC35BB-95E0-45C2-879D-A66831C59D24}" type="presOf" srcId="{34681B99-3B96-496E-8F96-409F202C3C54}" destId="{2E138171-4776-4954-B49E-CC6251C76994}" srcOrd="0" destOrd="0" presId="urn:microsoft.com/office/officeart/2005/8/layout/cycle5"/>
    <dgm:cxn modelId="{B1E698E8-0419-4394-93C4-E10E526F225C}" type="presOf" srcId="{0AA789A0-F13C-40E4-9B47-01E8ECB3453F}" destId="{59CEBECC-8826-49C7-BAA6-7A86BCC0491F}" srcOrd="0" destOrd="0" presId="urn:microsoft.com/office/officeart/2005/8/layout/cycle5"/>
    <dgm:cxn modelId="{3B6DA3D2-E87F-4D60-B992-BA0705FE73E6}" type="presOf" srcId="{87BE8932-3A39-41E8-99B5-F7F56FA3CDEF}" destId="{93F2382B-C9F3-4471-A035-9867F912D659}" srcOrd="0" destOrd="0" presId="urn:microsoft.com/office/officeart/2005/8/layout/cycle5"/>
    <dgm:cxn modelId="{B1F90BE9-5075-4B0C-8F1D-9FF0F33E220D}" type="presOf" srcId="{FB023010-CE2C-4867-8A5B-180E2ABE7459}" destId="{04668138-F4F7-4AFD-9901-7A7428751083}" srcOrd="0" destOrd="0" presId="urn:microsoft.com/office/officeart/2005/8/layout/cycle5"/>
    <dgm:cxn modelId="{E9F64223-7F7F-47F8-BD8D-5512F5DAA8B4}" type="presOf" srcId="{1FA32290-4976-46DB-B999-F730B52B388E}" destId="{93C7674D-4244-479B-8217-3B9899FBF4AE}" srcOrd="0" destOrd="0" presId="urn:microsoft.com/office/officeart/2005/8/layout/cycle5"/>
    <dgm:cxn modelId="{465B4A9F-D906-4CF4-9CB1-320BE0A3C8C6}" type="presParOf" srcId="{AECDCAE6-4B21-4BC8-B676-0DDF47129E4C}" destId="{68A6D57F-1164-46A4-A6E1-C0B016F444BE}" srcOrd="0" destOrd="0" presId="urn:microsoft.com/office/officeart/2005/8/layout/cycle5"/>
    <dgm:cxn modelId="{F9FF0501-CE47-4E64-A027-A315F1197B62}" type="presParOf" srcId="{AECDCAE6-4B21-4BC8-B676-0DDF47129E4C}" destId="{2C6EAC49-B0A7-4581-8A43-14906E0830D9}" srcOrd="1" destOrd="0" presId="urn:microsoft.com/office/officeart/2005/8/layout/cycle5"/>
    <dgm:cxn modelId="{AD27B6BC-9BD6-4F75-AF24-5876608FA3B8}" type="presParOf" srcId="{AECDCAE6-4B21-4BC8-B676-0DDF47129E4C}" destId="{26561F5A-2C9A-41D6-86CD-4B16DFADA5F7}" srcOrd="2" destOrd="0" presId="urn:microsoft.com/office/officeart/2005/8/layout/cycle5"/>
    <dgm:cxn modelId="{B69017C8-EE2B-4580-8FAE-17951D3535C8}" type="presParOf" srcId="{AECDCAE6-4B21-4BC8-B676-0DDF47129E4C}" destId="{2318CF8F-E2CB-4318-B4AE-ED80602E1FAB}" srcOrd="3" destOrd="0" presId="urn:microsoft.com/office/officeart/2005/8/layout/cycle5"/>
    <dgm:cxn modelId="{515EE5BE-11F6-4E46-8AF1-E9E1C16D995B}" type="presParOf" srcId="{AECDCAE6-4B21-4BC8-B676-0DDF47129E4C}" destId="{6A84ED21-416D-476E-B281-B2E82D21A629}" srcOrd="4" destOrd="0" presId="urn:microsoft.com/office/officeart/2005/8/layout/cycle5"/>
    <dgm:cxn modelId="{CEE6D001-3F0D-4442-A868-FAD51F4774A0}" type="presParOf" srcId="{AECDCAE6-4B21-4BC8-B676-0DDF47129E4C}" destId="{93C7674D-4244-479B-8217-3B9899FBF4AE}" srcOrd="5" destOrd="0" presId="urn:microsoft.com/office/officeart/2005/8/layout/cycle5"/>
    <dgm:cxn modelId="{ED7C98A0-9884-4184-88D1-7CE15F88AB11}" type="presParOf" srcId="{AECDCAE6-4B21-4BC8-B676-0DDF47129E4C}" destId="{CDF0910A-8D20-4409-B507-0DEC9AF17D4A}" srcOrd="6" destOrd="0" presId="urn:microsoft.com/office/officeart/2005/8/layout/cycle5"/>
    <dgm:cxn modelId="{E2FB3CC1-CD50-4A04-B422-04C02EC4B533}" type="presParOf" srcId="{AECDCAE6-4B21-4BC8-B676-0DDF47129E4C}" destId="{71DA8113-982F-4BDC-B77B-671A3BD90C57}" srcOrd="7" destOrd="0" presId="urn:microsoft.com/office/officeart/2005/8/layout/cycle5"/>
    <dgm:cxn modelId="{EA18A95A-0E34-4D68-91D5-836DD72B38DA}" type="presParOf" srcId="{AECDCAE6-4B21-4BC8-B676-0DDF47129E4C}" destId="{28D850F6-1888-4944-A538-CEEEEB742D60}" srcOrd="8" destOrd="0" presId="urn:microsoft.com/office/officeart/2005/8/layout/cycle5"/>
    <dgm:cxn modelId="{1BA4F2F9-93D5-40A7-A4CC-F5DFAD182FD4}" type="presParOf" srcId="{AECDCAE6-4B21-4BC8-B676-0DDF47129E4C}" destId="{2E138171-4776-4954-B49E-CC6251C76994}" srcOrd="9" destOrd="0" presId="urn:microsoft.com/office/officeart/2005/8/layout/cycle5"/>
    <dgm:cxn modelId="{DCCA14BC-F333-4973-A17F-2F8E315C0FCC}" type="presParOf" srcId="{AECDCAE6-4B21-4BC8-B676-0DDF47129E4C}" destId="{FBE45405-D06E-4E61-B0B0-833F28B10CC9}" srcOrd="10" destOrd="0" presId="urn:microsoft.com/office/officeart/2005/8/layout/cycle5"/>
    <dgm:cxn modelId="{686EE528-0180-49E1-9351-B03A5467A023}" type="presParOf" srcId="{AECDCAE6-4B21-4BC8-B676-0DDF47129E4C}" destId="{6B79C13C-2999-4A85-A72A-19FEF96689AF}" srcOrd="11" destOrd="0" presId="urn:microsoft.com/office/officeart/2005/8/layout/cycle5"/>
    <dgm:cxn modelId="{1D989F20-D9CC-4396-B573-A4D5D03E24AC}" type="presParOf" srcId="{AECDCAE6-4B21-4BC8-B676-0DDF47129E4C}" destId="{7007B982-AC7B-4D4D-8E47-2CF6019D2C7B}" srcOrd="12" destOrd="0" presId="urn:microsoft.com/office/officeart/2005/8/layout/cycle5"/>
    <dgm:cxn modelId="{F6DBF79D-064A-4B96-B170-664A05BA2541}" type="presParOf" srcId="{AECDCAE6-4B21-4BC8-B676-0DDF47129E4C}" destId="{D1AD6F1A-1A23-49B8-B7EC-0B86CA114E82}" srcOrd="13" destOrd="0" presId="urn:microsoft.com/office/officeart/2005/8/layout/cycle5"/>
    <dgm:cxn modelId="{763734CF-31D8-47E2-B623-B4CC87257C1A}" type="presParOf" srcId="{AECDCAE6-4B21-4BC8-B676-0DDF47129E4C}" destId="{93F2382B-C9F3-4471-A035-9867F912D659}" srcOrd="14" destOrd="0" presId="urn:microsoft.com/office/officeart/2005/8/layout/cycle5"/>
    <dgm:cxn modelId="{638C62F1-F3F6-4281-BE16-B6AEB71C2AC2}" type="presParOf" srcId="{AECDCAE6-4B21-4BC8-B676-0DDF47129E4C}" destId="{A3CB2368-BAC6-4444-A67A-4C4A06169F46}" srcOrd="15" destOrd="0" presId="urn:microsoft.com/office/officeart/2005/8/layout/cycle5"/>
    <dgm:cxn modelId="{EFF5E6CE-67C1-4C88-B205-F5E14F300C3A}" type="presParOf" srcId="{AECDCAE6-4B21-4BC8-B676-0DDF47129E4C}" destId="{C20F7930-8A3C-4B0B-8E26-997DBE0EB105}" srcOrd="16" destOrd="0" presId="urn:microsoft.com/office/officeart/2005/8/layout/cycle5"/>
    <dgm:cxn modelId="{76FECA52-9AFB-405E-9883-FACA3BF46E0B}" type="presParOf" srcId="{AECDCAE6-4B21-4BC8-B676-0DDF47129E4C}" destId="{04668138-F4F7-4AFD-9901-7A7428751083}" srcOrd="17" destOrd="0" presId="urn:microsoft.com/office/officeart/2005/8/layout/cycle5"/>
    <dgm:cxn modelId="{B3FC8B85-6752-423D-A492-13C2AFC98F7F}" type="presParOf" srcId="{AECDCAE6-4B21-4BC8-B676-0DDF47129E4C}" destId="{59CEBECC-8826-49C7-BAA6-7A86BCC0491F}" srcOrd="18" destOrd="0" presId="urn:microsoft.com/office/officeart/2005/8/layout/cycle5"/>
    <dgm:cxn modelId="{BA51E7DD-60B2-4FDE-B4F1-0D34C396C25E}" type="presParOf" srcId="{AECDCAE6-4B21-4BC8-B676-0DDF47129E4C}" destId="{1CE0FCBE-D333-4211-9607-937AF837FD80}" srcOrd="19" destOrd="0" presId="urn:microsoft.com/office/officeart/2005/8/layout/cycle5"/>
    <dgm:cxn modelId="{4C7814A8-70EE-431B-B6CF-F9EADC3CE86D}" type="presParOf" srcId="{AECDCAE6-4B21-4BC8-B676-0DDF47129E4C}" destId="{4BB55A3C-D3CA-4CF8-889C-9EEF5E7CB356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57C02-C319-4010-BF7C-DD48D413FBC8}">
      <dsp:nvSpPr>
        <dsp:cNvPr id="0" name=""/>
        <dsp:cNvSpPr/>
      </dsp:nvSpPr>
      <dsp:spPr>
        <a:xfrm>
          <a:off x="1641691" y="142610"/>
          <a:ext cx="1198066" cy="1198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Parallel ILL business model</a:t>
          </a:r>
          <a:endParaRPr lang="en-US" sz="1400" kern="1200" dirty="0"/>
        </a:p>
      </dsp:txBody>
      <dsp:txXfrm>
        <a:off x="1641691" y="142610"/>
        <a:ext cx="1198066" cy="1198066"/>
      </dsp:txXfrm>
    </dsp:sp>
    <dsp:sp modelId="{7F11061E-5BBB-452A-877B-CEFFF3EA18F0}">
      <dsp:nvSpPr>
        <dsp:cNvPr id="0" name=""/>
        <dsp:cNvSpPr/>
      </dsp:nvSpPr>
      <dsp:spPr>
        <a:xfrm rot="17">
          <a:off x="2303397" y="1636158"/>
          <a:ext cx="406787" cy="36308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7">
        <a:off x="2303397" y="1636158"/>
        <a:ext cx="406787" cy="363083"/>
      </dsp:txXfrm>
    </dsp:sp>
    <dsp:sp modelId="{9B738ABC-7E85-453E-BB42-EACC02CBB29E}">
      <dsp:nvSpPr>
        <dsp:cNvPr id="0" name=""/>
        <dsp:cNvSpPr/>
      </dsp:nvSpPr>
      <dsp:spPr>
        <a:xfrm>
          <a:off x="2977700" y="142616"/>
          <a:ext cx="1198066" cy="1198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 campus Bookstore closure</a:t>
          </a:r>
          <a:endParaRPr lang="en-US" sz="1400" kern="1200" dirty="0"/>
        </a:p>
      </dsp:txBody>
      <dsp:txXfrm>
        <a:off x="2977700" y="142616"/>
        <a:ext cx="1198066" cy="1198066"/>
      </dsp:txXfrm>
    </dsp:sp>
    <dsp:sp modelId="{D9C67B54-1E3F-4CCA-9F9B-60171F07EEE6}">
      <dsp:nvSpPr>
        <dsp:cNvPr id="0" name=""/>
        <dsp:cNvSpPr/>
      </dsp:nvSpPr>
      <dsp:spPr>
        <a:xfrm rot="6420232">
          <a:off x="3790316" y="2148124"/>
          <a:ext cx="1259600" cy="40434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6420232">
        <a:off x="3790316" y="2148124"/>
        <a:ext cx="1259600" cy="404347"/>
      </dsp:txXfrm>
    </dsp:sp>
    <dsp:sp modelId="{5541C561-1155-4070-9285-9573FF50DE44}">
      <dsp:nvSpPr>
        <dsp:cNvPr id="0" name=""/>
        <dsp:cNvSpPr/>
      </dsp:nvSpPr>
      <dsp:spPr>
        <a:xfrm>
          <a:off x="4294597" y="142610"/>
          <a:ext cx="1198066" cy="1198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eDevices</a:t>
          </a:r>
          <a:r>
            <a:rPr lang="en-US" sz="1400" kern="1200" dirty="0" smtClean="0"/>
            <a:t>  program </a:t>
          </a:r>
          <a:endParaRPr lang="en-US" sz="1400" kern="1200" dirty="0"/>
        </a:p>
      </dsp:txBody>
      <dsp:txXfrm>
        <a:off x="4294597" y="142610"/>
        <a:ext cx="1198066" cy="1198066"/>
      </dsp:txXfrm>
    </dsp:sp>
    <dsp:sp modelId="{9AB43191-EB22-4AA6-90B4-007A7E2EDB6A}">
      <dsp:nvSpPr>
        <dsp:cNvPr id="0" name=""/>
        <dsp:cNvSpPr/>
      </dsp:nvSpPr>
      <dsp:spPr>
        <a:xfrm rot="3837027">
          <a:off x="3534828" y="2001784"/>
          <a:ext cx="980808" cy="40434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3837027">
        <a:off x="3534828" y="2001784"/>
        <a:ext cx="980808" cy="404347"/>
      </dsp:txXfrm>
    </dsp:sp>
    <dsp:sp modelId="{B656247A-34A0-4563-A180-68DF369934BA}">
      <dsp:nvSpPr>
        <dsp:cNvPr id="0" name=""/>
        <dsp:cNvSpPr/>
      </dsp:nvSpPr>
      <dsp:spPr>
        <a:xfrm>
          <a:off x="5585193" y="142611"/>
          <a:ext cx="1198066" cy="1198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Study on PDA</a:t>
          </a:r>
          <a:endParaRPr lang="en-US" sz="1400" kern="1200" dirty="0"/>
        </a:p>
      </dsp:txBody>
      <dsp:txXfrm>
        <a:off x="5585193" y="142611"/>
        <a:ext cx="1198066" cy="1198066"/>
      </dsp:txXfrm>
    </dsp:sp>
    <dsp:sp modelId="{43AB5B9D-9EA8-436F-9A08-95A29AF24251}">
      <dsp:nvSpPr>
        <dsp:cNvPr id="0" name=""/>
        <dsp:cNvSpPr/>
      </dsp:nvSpPr>
      <dsp:spPr>
        <a:xfrm rot="7600334">
          <a:off x="3646943" y="2234008"/>
          <a:ext cx="2719033" cy="35024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7600334">
        <a:off x="3646943" y="2234008"/>
        <a:ext cx="2719033" cy="350245"/>
      </dsp:txXfrm>
    </dsp:sp>
    <dsp:sp modelId="{3B11FC21-FD42-489B-8CD2-AACCFF6D1B66}">
      <dsp:nvSpPr>
        <dsp:cNvPr id="0" name=""/>
        <dsp:cNvSpPr/>
      </dsp:nvSpPr>
      <dsp:spPr>
        <a:xfrm>
          <a:off x="2645827" y="3225938"/>
          <a:ext cx="1665827" cy="1522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eReader</a:t>
          </a:r>
          <a:endParaRPr lang="en-US" sz="2400" kern="1200" dirty="0"/>
        </a:p>
      </dsp:txBody>
      <dsp:txXfrm>
        <a:off x="2645827" y="3225938"/>
        <a:ext cx="1665827" cy="1522634"/>
      </dsp:txXfrm>
    </dsp:sp>
    <dsp:sp modelId="{80DF793D-1657-4A3D-834C-8821CFFD15EF}">
      <dsp:nvSpPr>
        <dsp:cNvPr id="0" name=""/>
        <dsp:cNvSpPr/>
      </dsp:nvSpPr>
      <dsp:spPr>
        <a:xfrm rot="3166109">
          <a:off x="686623" y="2317882"/>
          <a:ext cx="2683119" cy="40434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3166109">
        <a:off x="686623" y="2317882"/>
        <a:ext cx="2683119" cy="404347"/>
      </dsp:txXfrm>
    </dsp:sp>
    <dsp:sp modelId="{B6A4FEA8-4EC9-480C-B8D7-169A5FEF272F}">
      <dsp:nvSpPr>
        <dsp:cNvPr id="0" name=""/>
        <dsp:cNvSpPr/>
      </dsp:nvSpPr>
      <dsp:spPr>
        <a:xfrm>
          <a:off x="279385" y="142612"/>
          <a:ext cx="1198066" cy="1198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Book budget cut</a:t>
          </a:r>
          <a:endParaRPr lang="en-US" sz="1400" kern="1200" dirty="0"/>
        </a:p>
      </dsp:txBody>
      <dsp:txXfrm>
        <a:off x="279385" y="142612"/>
        <a:ext cx="1198066" cy="1198066"/>
      </dsp:txXfrm>
    </dsp:sp>
    <dsp:sp modelId="{D18A4B79-3407-4C8C-AC9C-9E20891FE533}">
      <dsp:nvSpPr>
        <dsp:cNvPr id="0" name=""/>
        <dsp:cNvSpPr/>
      </dsp:nvSpPr>
      <dsp:spPr>
        <a:xfrm rot="5399983">
          <a:off x="4341561" y="2088471"/>
          <a:ext cx="1740934" cy="36308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399983">
        <a:off x="4341561" y="2088471"/>
        <a:ext cx="1740934" cy="3630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A6D57F-1164-46A4-A6E1-C0B016F444BE}">
      <dsp:nvSpPr>
        <dsp:cNvPr id="0" name=""/>
        <dsp:cNvSpPr/>
      </dsp:nvSpPr>
      <dsp:spPr>
        <a:xfrm>
          <a:off x="3476089" y="-42989"/>
          <a:ext cx="1324511" cy="925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Kindle is checked out</a:t>
          </a:r>
          <a:endParaRPr lang="en-US" sz="1200" kern="1200" dirty="0"/>
        </a:p>
      </dsp:txBody>
      <dsp:txXfrm>
        <a:off x="3476089" y="-42989"/>
        <a:ext cx="1324511" cy="925915"/>
      </dsp:txXfrm>
    </dsp:sp>
    <dsp:sp modelId="{26561F5A-2C9A-41D6-86CD-4B16DFADA5F7}">
      <dsp:nvSpPr>
        <dsp:cNvPr id="0" name=""/>
        <dsp:cNvSpPr/>
      </dsp:nvSpPr>
      <dsp:spPr>
        <a:xfrm>
          <a:off x="2007792" y="419968"/>
          <a:ext cx="4261105" cy="4261105"/>
        </a:xfrm>
        <a:custGeom>
          <a:avLst/>
          <a:gdLst/>
          <a:ahLst/>
          <a:cxnLst/>
          <a:rect l="0" t="0" r="0" b="0"/>
          <a:pathLst>
            <a:path>
              <a:moveTo>
                <a:pt x="2898251" y="143118"/>
              </a:moveTo>
              <a:arcTo wR="2130552" hR="2130552" stAng="17467221" swAng="5445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8CF8F-E2CB-4318-B4AE-ED80602E1FAB}">
      <dsp:nvSpPr>
        <dsp:cNvPr id="0" name=""/>
        <dsp:cNvSpPr/>
      </dsp:nvSpPr>
      <dsp:spPr>
        <a:xfrm>
          <a:off x="5054956" y="767884"/>
          <a:ext cx="1498243" cy="908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Patron purchases a title through the Amazon store on the Kindle</a:t>
          </a:r>
          <a:endParaRPr lang="en-US" sz="1200" kern="1200" dirty="0"/>
        </a:p>
      </dsp:txBody>
      <dsp:txXfrm>
        <a:off x="5054956" y="767884"/>
        <a:ext cx="1498243" cy="908517"/>
      </dsp:txXfrm>
    </dsp:sp>
    <dsp:sp modelId="{93C7674D-4244-479B-8217-3B9899FBF4AE}">
      <dsp:nvSpPr>
        <dsp:cNvPr id="0" name=""/>
        <dsp:cNvSpPr/>
      </dsp:nvSpPr>
      <dsp:spPr>
        <a:xfrm>
          <a:off x="2007792" y="419968"/>
          <a:ext cx="4261105" cy="4261105"/>
        </a:xfrm>
        <a:custGeom>
          <a:avLst/>
          <a:gdLst/>
          <a:ahLst/>
          <a:cxnLst/>
          <a:rect l="0" t="0" r="0" b="0"/>
          <a:pathLst>
            <a:path>
              <a:moveTo>
                <a:pt x="4141585" y="1426986"/>
              </a:moveTo>
              <a:arcTo wR="2130552" hR="2130552" stAng="20443047" swAng="9008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0910A-8D20-4409-B507-0DEC9AF17D4A}">
      <dsp:nvSpPr>
        <dsp:cNvPr id="0" name=""/>
        <dsp:cNvSpPr/>
      </dsp:nvSpPr>
      <dsp:spPr>
        <a:xfrm>
          <a:off x="5473214" y="2575502"/>
          <a:ext cx="1484533" cy="898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Email is sent to Caltech Kindle account</a:t>
          </a:r>
          <a:endParaRPr lang="en-US" sz="1200" kern="1200" dirty="0"/>
        </a:p>
      </dsp:txBody>
      <dsp:txXfrm>
        <a:off x="5473214" y="2575502"/>
        <a:ext cx="1484533" cy="898223"/>
      </dsp:txXfrm>
    </dsp:sp>
    <dsp:sp modelId="{28D850F6-1888-4944-A538-CEEEEB742D60}">
      <dsp:nvSpPr>
        <dsp:cNvPr id="0" name=""/>
        <dsp:cNvSpPr/>
      </dsp:nvSpPr>
      <dsp:spPr>
        <a:xfrm>
          <a:off x="2007792" y="419968"/>
          <a:ext cx="4261105" cy="4261105"/>
        </a:xfrm>
        <a:custGeom>
          <a:avLst/>
          <a:gdLst/>
          <a:ahLst/>
          <a:cxnLst/>
          <a:rect l="0" t="0" r="0" b="0"/>
          <a:pathLst>
            <a:path>
              <a:moveTo>
                <a:pt x="3976919" y="3193655"/>
              </a:moveTo>
              <a:arcTo wR="2130552" hR="2130552" stAng="1795950" swAng="7732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38171-4776-4954-B49E-CC6251C76994}">
      <dsp:nvSpPr>
        <dsp:cNvPr id="0" name=""/>
        <dsp:cNvSpPr/>
      </dsp:nvSpPr>
      <dsp:spPr>
        <a:xfrm>
          <a:off x="4303148" y="4110575"/>
          <a:ext cx="1519217" cy="719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Title is reviewed for cost, cataloged, and order record created</a:t>
          </a:r>
          <a:endParaRPr lang="en-US" sz="1200" kern="1200" dirty="0"/>
        </a:p>
      </dsp:txBody>
      <dsp:txXfrm>
        <a:off x="4303148" y="4110575"/>
        <a:ext cx="1519217" cy="719014"/>
      </dsp:txXfrm>
    </dsp:sp>
    <dsp:sp modelId="{6B79C13C-2999-4A85-A72A-19FEF96689AF}">
      <dsp:nvSpPr>
        <dsp:cNvPr id="0" name=""/>
        <dsp:cNvSpPr/>
      </dsp:nvSpPr>
      <dsp:spPr>
        <a:xfrm>
          <a:off x="1838657" y="439917"/>
          <a:ext cx="4261105" cy="4261105"/>
        </a:xfrm>
        <a:custGeom>
          <a:avLst/>
          <a:gdLst/>
          <a:ahLst/>
          <a:cxnLst/>
          <a:rect l="0" t="0" r="0" b="0"/>
          <a:pathLst>
            <a:path>
              <a:moveTo>
                <a:pt x="2374774" y="4247062"/>
              </a:moveTo>
              <a:arcTo wR="2130552" hR="2130552" stAng="5005069" swAng="4397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7B982-AC7B-4D4D-8E47-2CF6019D2C7B}">
      <dsp:nvSpPr>
        <dsp:cNvPr id="0" name=""/>
        <dsp:cNvSpPr/>
      </dsp:nvSpPr>
      <dsp:spPr>
        <a:xfrm>
          <a:off x="2209797" y="4038605"/>
          <a:ext cx="1641130" cy="747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Kindle is returned by patron</a:t>
          </a:r>
          <a:endParaRPr lang="en-US" sz="1200" kern="1200" dirty="0"/>
        </a:p>
      </dsp:txBody>
      <dsp:txXfrm>
        <a:off x="2209797" y="4038605"/>
        <a:ext cx="1641130" cy="747013"/>
      </dsp:txXfrm>
    </dsp:sp>
    <dsp:sp modelId="{93F2382B-C9F3-4471-A035-9867F912D659}">
      <dsp:nvSpPr>
        <dsp:cNvPr id="0" name=""/>
        <dsp:cNvSpPr/>
      </dsp:nvSpPr>
      <dsp:spPr>
        <a:xfrm>
          <a:off x="2055633" y="526903"/>
          <a:ext cx="4261105" cy="4261105"/>
        </a:xfrm>
        <a:custGeom>
          <a:avLst/>
          <a:gdLst/>
          <a:ahLst/>
          <a:cxnLst/>
          <a:rect l="0" t="0" r="0" b="0"/>
          <a:pathLst>
            <a:path>
              <a:moveTo>
                <a:pt x="425629" y="3408243"/>
              </a:moveTo>
              <a:arcTo wR="2130552" hR="2130552" stAng="8589100" swAng="6455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B2368-BAC6-4444-A67A-4C4A06169F46}">
      <dsp:nvSpPr>
        <dsp:cNvPr id="0" name=""/>
        <dsp:cNvSpPr/>
      </dsp:nvSpPr>
      <dsp:spPr>
        <a:xfrm>
          <a:off x="1271852" y="2575502"/>
          <a:ext cx="1578714" cy="898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Kindle is synced so titles added on other Kindles can be added</a:t>
          </a:r>
          <a:endParaRPr lang="en-US" sz="1200" kern="1200" dirty="0"/>
        </a:p>
      </dsp:txBody>
      <dsp:txXfrm>
        <a:off x="1271852" y="2575502"/>
        <a:ext cx="1578714" cy="898223"/>
      </dsp:txXfrm>
    </dsp:sp>
    <dsp:sp modelId="{04668138-F4F7-4AFD-9901-7A7428751083}">
      <dsp:nvSpPr>
        <dsp:cNvPr id="0" name=""/>
        <dsp:cNvSpPr/>
      </dsp:nvSpPr>
      <dsp:spPr>
        <a:xfrm>
          <a:off x="2007792" y="419968"/>
          <a:ext cx="4261105" cy="4261105"/>
        </a:xfrm>
        <a:custGeom>
          <a:avLst/>
          <a:gdLst/>
          <a:ahLst/>
          <a:cxnLst/>
          <a:rect l="0" t="0" r="0" b="0"/>
          <a:pathLst>
            <a:path>
              <a:moveTo>
                <a:pt x="5219" y="1981512"/>
              </a:moveTo>
              <a:arcTo wR="2130552" hR="2130552" stAng="11040681" swAng="8529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EBECC-8826-49C7-BAA6-7A86BCC0491F}">
      <dsp:nvSpPr>
        <dsp:cNvPr id="0" name=""/>
        <dsp:cNvSpPr/>
      </dsp:nvSpPr>
      <dsp:spPr>
        <a:xfrm>
          <a:off x="1752600" y="723160"/>
          <a:ext cx="1440022" cy="997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Kindle is recharged for next checkout</a:t>
          </a:r>
          <a:endParaRPr lang="en-US" sz="1200" kern="1200" dirty="0"/>
        </a:p>
      </dsp:txBody>
      <dsp:txXfrm>
        <a:off x="1752600" y="723160"/>
        <a:ext cx="1440022" cy="997964"/>
      </dsp:txXfrm>
    </dsp:sp>
    <dsp:sp modelId="{4BB55A3C-D3CA-4CF8-889C-9EEF5E7CB356}">
      <dsp:nvSpPr>
        <dsp:cNvPr id="0" name=""/>
        <dsp:cNvSpPr/>
      </dsp:nvSpPr>
      <dsp:spPr>
        <a:xfrm>
          <a:off x="2007792" y="419968"/>
          <a:ext cx="4261105" cy="4261105"/>
        </a:xfrm>
        <a:custGeom>
          <a:avLst/>
          <a:gdLst/>
          <a:ahLst/>
          <a:cxnLst/>
          <a:rect l="0" t="0" r="0" b="0"/>
          <a:pathLst>
            <a:path>
              <a:moveTo>
                <a:pt x="1117849" y="256069"/>
              </a:moveTo>
              <a:arcTo wR="2130552" hR="2130552" stAng="14497171" swAng="4625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D6F02-A9F1-4C00-9EB4-8A372438D5B7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C89E9-9C77-496F-AE63-6CB84AC35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4D6D-03E0-4AE6-B439-9F3B88D4453E}" type="datetimeFigureOut">
              <a:rPr lang="en-US" smtClean="0"/>
              <a:pPr/>
              <a:t>4/13/11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DFCC7-D7F6-4AAD-AC17-C5C814B0F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DFCC7-D7F6-4AAD-AC17-C5C814B0FA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F8D8-C28A-40C9-AD67-0EB2433C8A35}" type="datetimeFigureOut">
              <a:rPr lang="en-US" smtClean="0"/>
              <a:pPr/>
              <a:t>4/13/11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50E1-7FFC-48C5-BF1E-8C153CB015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://libguides.caltech.edu/kindle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hyperlink" Target="mailto:david@library.caltech.edu" TargetMode="External"/><Relationship Id="rId5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7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6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7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6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on_Kindle_3.JPG"/>
          <p:cNvPicPr/>
          <p:nvPr/>
        </p:nvPicPr>
        <p:blipFill>
          <a:blip r:embed="rId2" cstate="print"/>
          <a:srcRect l="3532" t="1934" r="3074" b="45314"/>
          <a:stretch>
            <a:fillRect/>
          </a:stretch>
        </p:blipFill>
        <p:spPr>
          <a:xfrm>
            <a:off x="152400" y="152400"/>
            <a:ext cx="8839200" cy="64008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990600"/>
            <a:ext cx="7391400" cy="5562600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100000">
                <a:srgbClr val="EEECE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/>
              <a:t>Patron Driven Acquisitions through Circulating Kindles: </a:t>
            </a:r>
            <a:br>
              <a:rPr lang="en-US" sz="3600" dirty="0" smtClean="0"/>
            </a:br>
            <a:r>
              <a:rPr lang="en-US" sz="3600" dirty="0" smtClean="0"/>
              <a:t>A Caltech Library Initiative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David  McCaslin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Access &amp; Fulfillment Services Manager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Caltech Library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hlinkClick r:id="rId3"/>
              </a:rPr>
              <a:t>david@library.caltech.edu</a:t>
            </a:r>
            <a:endParaRPr lang="en-US" sz="1600" dirty="0" smtClean="0"/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hlinkClick r:id="rId4"/>
              </a:rPr>
              <a:t>http://libguides.caltech.edu/kindle</a:t>
            </a:r>
            <a:r>
              <a:rPr lang="en-US" sz="1600" dirty="0" smtClean="0"/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 </a:t>
            </a:r>
            <a:r>
              <a:rPr lang="en-US" sz="3600" dirty="0" smtClean="0"/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ls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228600"/>
            <a:ext cx="3276600" cy="317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on_Kindle_3.JPG"/>
          <p:cNvPicPr/>
          <p:nvPr/>
        </p:nvPicPr>
        <p:blipFill>
          <a:blip r:embed="rId2" cstate="print"/>
          <a:srcRect l="3532" t="1934" r="3074" b="45314"/>
          <a:stretch>
            <a:fillRect/>
          </a:stretch>
        </p:blipFill>
        <p:spPr>
          <a:xfrm>
            <a:off x="152400" y="152400"/>
            <a:ext cx="8839200" cy="64008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990600"/>
            <a:ext cx="7391400" cy="5562600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100000">
                <a:srgbClr val="EEECE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/>
              <a:t>Workflow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l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8600"/>
            <a:ext cx="3276600" cy="317432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7811319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on_Kindle_3.JPG"/>
          <p:cNvPicPr/>
          <p:nvPr/>
        </p:nvPicPr>
        <p:blipFill>
          <a:blip r:embed="rId2" cstate="print"/>
          <a:srcRect l="3532" t="1934" r="3074" b="45314"/>
          <a:stretch>
            <a:fillRect/>
          </a:stretch>
        </p:blipFill>
        <p:spPr>
          <a:xfrm>
            <a:off x="152400" y="152400"/>
            <a:ext cx="8839200" cy="64008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990600"/>
            <a:ext cx="7391400" cy="5562600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100000">
                <a:srgbClr val="EEECE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/>
              <a:t>Findings (and surprises)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l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8600"/>
            <a:ext cx="3276600" cy="31743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9530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No abuse of the $25 purchasing limit</a:t>
            </a:r>
          </a:p>
          <a:p>
            <a:r>
              <a:rPr lang="en-US" sz="2400" dirty="0" smtClean="0"/>
              <a:t>No risqué titles purchased…</a:t>
            </a:r>
          </a:p>
          <a:p>
            <a:r>
              <a:rPr lang="en-US" sz="2400" dirty="0" smtClean="0"/>
              <a:t>…BUT one game (Scrabble) and one magazine issue (Reader’s Digest) were purchased</a:t>
            </a:r>
          </a:p>
          <a:p>
            <a:r>
              <a:rPr lang="en-US" sz="2400" dirty="0" smtClean="0"/>
              <a:t>All 6 Kindles are consistently checked out each day</a:t>
            </a:r>
          </a:p>
          <a:p>
            <a:r>
              <a:rPr lang="en-US" sz="2400" dirty="0" smtClean="0"/>
              <a:t>113 total titles acquired (163 checkouts):</a:t>
            </a:r>
          </a:p>
          <a:p>
            <a:pPr lvl="1"/>
            <a:r>
              <a:rPr lang="en-US" sz="2400" dirty="0" smtClean="0"/>
              <a:t>65% were fiction titles </a:t>
            </a:r>
          </a:p>
          <a:p>
            <a:pPr lvl="1"/>
            <a:r>
              <a:rPr lang="en-US" sz="2400" dirty="0" smtClean="0"/>
              <a:t>35% were non-fiction titles (majority in the Humanities and Social Science fields)</a:t>
            </a:r>
            <a:endParaRPr lang="en-US" dirty="0" smtClean="0"/>
          </a:p>
          <a:p>
            <a:r>
              <a:rPr lang="en-US" sz="2400" dirty="0" smtClean="0"/>
              <a:t>Patrons wanted to add personal PDFs to read on device</a:t>
            </a:r>
          </a:p>
          <a:p>
            <a:r>
              <a:rPr lang="en-US" sz="2400" dirty="0" smtClean="0"/>
              <a:t>A few titles had license restrictions which limited them 4 devices (not the normal 6)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on_Kindle_3.JPG"/>
          <p:cNvPicPr/>
          <p:nvPr/>
        </p:nvPicPr>
        <p:blipFill>
          <a:blip r:embed="rId2" cstate="print"/>
          <a:srcRect l="3532" t="1934" r="3074" b="45314"/>
          <a:stretch>
            <a:fillRect/>
          </a:stretch>
        </p:blipFill>
        <p:spPr>
          <a:xfrm>
            <a:off x="152400" y="152400"/>
            <a:ext cx="8839200" cy="64008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990600"/>
            <a:ext cx="7391400" cy="5562600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100000">
                <a:srgbClr val="EEECE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atin typeface="Arial" pitchFamily="34" charset="0"/>
              </a:rPr>
              <a:t>Your questions?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l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8600"/>
            <a:ext cx="3276600" cy="317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on_Kindle_3.JPG"/>
          <p:cNvPicPr/>
          <p:nvPr/>
        </p:nvPicPr>
        <p:blipFill>
          <a:blip r:embed="rId2" cstate="print"/>
          <a:srcRect l="3532" t="1934" r="3074" b="45314"/>
          <a:stretch>
            <a:fillRect/>
          </a:stretch>
        </p:blipFill>
        <p:spPr>
          <a:xfrm>
            <a:off x="152400" y="152400"/>
            <a:ext cx="8839200" cy="64008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990600"/>
            <a:ext cx="7391400" cy="5562600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100000">
                <a:srgbClr val="EEECE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/>
              <a:t>Agenda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Big Picture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Timeline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Policies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Preparations &amp; Logistics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Findings (and surprises)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l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8600"/>
            <a:ext cx="3276600" cy="317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on_Kindle_3.JPG"/>
          <p:cNvPicPr/>
          <p:nvPr/>
        </p:nvPicPr>
        <p:blipFill>
          <a:blip r:embed="rId2" cstate="print"/>
          <a:srcRect l="3532" t="1934" r="3074" b="45314"/>
          <a:stretch>
            <a:fillRect/>
          </a:stretch>
        </p:blipFill>
        <p:spPr>
          <a:xfrm>
            <a:off x="152400" y="152400"/>
            <a:ext cx="8839200" cy="64008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990600"/>
            <a:ext cx="7391400" cy="5562600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100000">
                <a:srgbClr val="EEECE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l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8600"/>
            <a:ext cx="3276600" cy="31743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1143000" y="1524000"/>
          <a:ext cx="7010400" cy="4800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H="1">
            <a:off x="2095500" y="3086100"/>
            <a:ext cx="2209800" cy="15240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009900" y="3467100"/>
            <a:ext cx="1828800" cy="685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847306" y="3771900"/>
            <a:ext cx="1753394" cy="79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4495800" y="3505200"/>
            <a:ext cx="1905000" cy="6858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067300" y="3162300"/>
            <a:ext cx="2209800" cy="15240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66800" y="106680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Fulfill Caltech Library mission to provide access to content</a:t>
            </a:r>
            <a:endParaRPr lang="en-US" sz="1600" b="1" dirty="0"/>
          </a:p>
        </p:txBody>
      </p:sp>
      <p:sp>
        <p:nvSpPr>
          <p:cNvPr id="47" name="Curved Left Arrow 46"/>
          <p:cNvSpPr/>
          <p:nvPr/>
        </p:nvSpPr>
        <p:spPr>
          <a:xfrm rot="21428462">
            <a:off x="7162637" y="1105456"/>
            <a:ext cx="999952" cy="2329623"/>
          </a:xfrm>
          <a:prstGeom prst="curvedLeftArrow">
            <a:avLst>
              <a:gd name="adj1" fmla="val 25000"/>
              <a:gd name="adj2" fmla="val 50000"/>
              <a:gd name="adj3" fmla="val 266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Right Arrow 47"/>
          <p:cNvSpPr/>
          <p:nvPr/>
        </p:nvSpPr>
        <p:spPr>
          <a:xfrm>
            <a:off x="1066800" y="1143000"/>
            <a:ext cx="1066800" cy="2362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on_Kindle_3.JPG"/>
          <p:cNvPicPr/>
          <p:nvPr/>
        </p:nvPicPr>
        <p:blipFill>
          <a:blip r:embed="rId3" cstate="print"/>
          <a:srcRect l="3532" t="1934" r="3074" b="45314"/>
          <a:stretch>
            <a:fillRect/>
          </a:stretch>
        </p:blipFill>
        <p:spPr>
          <a:xfrm>
            <a:off x="152400" y="152400"/>
            <a:ext cx="8839200" cy="64008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990600"/>
            <a:ext cx="7391400" cy="5562600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100000">
                <a:srgbClr val="EEECE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/>
              <a:t>Why Kindles?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Meet all 3 sides of Project Triangle</a:t>
            </a:r>
          </a:p>
          <a:p>
            <a:pPr marL="971550" lvl="1" indent="-514350">
              <a:buFontTx/>
              <a:buChar char="-"/>
            </a:pPr>
            <a:r>
              <a:rPr lang="en-US" sz="2800" dirty="0" smtClean="0"/>
              <a:t>Low cost</a:t>
            </a:r>
          </a:p>
          <a:p>
            <a:pPr marL="971550" lvl="1" indent="-514350">
              <a:buFontTx/>
              <a:buChar char="-"/>
            </a:pPr>
            <a:r>
              <a:rPr lang="en-US" sz="2800" dirty="0" smtClean="0"/>
              <a:t>Provide quality content</a:t>
            </a:r>
          </a:p>
          <a:p>
            <a:pPr marL="971550" lvl="1" indent="-514350"/>
            <a:r>
              <a:rPr lang="en-US" sz="2800" dirty="0" smtClean="0"/>
              <a:t>- 	Fast turnaround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Recognized as the most popular </a:t>
            </a:r>
            <a:r>
              <a:rPr lang="en-US" sz="2800" dirty="0" err="1" smtClean="0"/>
              <a:t>eReader</a:t>
            </a:r>
            <a:r>
              <a:rPr lang="en-US" sz="2800" dirty="0" smtClean="0"/>
              <a:t> device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/>
              <a:t>Ability to have 6 devices tied to one pod (or account)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l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28600"/>
            <a:ext cx="3276600" cy="317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on_Kindle_3.JPG"/>
          <p:cNvPicPr/>
          <p:nvPr/>
        </p:nvPicPr>
        <p:blipFill>
          <a:blip r:embed="rId2" cstate="print"/>
          <a:srcRect l="3532" t="1934" r="3074" b="45314"/>
          <a:stretch>
            <a:fillRect/>
          </a:stretch>
        </p:blipFill>
        <p:spPr>
          <a:xfrm>
            <a:off x="152400" y="152400"/>
            <a:ext cx="8839200" cy="64008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990600"/>
            <a:ext cx="7391400" cy="5562600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100000">
                <a:srgbClr val="EEECE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/>
              <a:t>Timeline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l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8600"/>
            <a:ext cx="3276600" cy="31743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953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October 2010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Meetings with Heads of Access &amp; Fulfillment Services Manager, Collections, Library Technology and SFL Circulation Supervisor on prospect of circulating Kindles</a:t>
            </a:r>
          </a:p>
          <a:p>
            <a:pPr lvl="1"/>
            <a:r>
              <a:rPr lang="en-US" sz="2000" dirty="0" smtClean="0"/>
              <a:t>Acquire Kindles and initial $500 Amazon gift card </a:t>
            </a:r>
          </a:p>
          <a:p>
            <a:r>
              <a:rPr lang="en-US" sz="2800" b="1" dirty="0" smtClean="0"/>
              <a:t>November 2010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More meetings to develop policies and workflow</a:t>
            </a:r>
          </a:p>
          <a:p>
            <a:pPr lvl="1"/>
            <a:r>
              <a:rPr lang="en-US" sz="2000" dirty="0" smtClean="0"/>
              <a:t>Test purchasing and cataloging processes</a:t>
            </a:r>
          </a:p>
          <a:p>
            <a:r>
              <a:rPr lang="en-US" sz="2800" b="1" dirty="0" smtClean="0"/>
              <a:t>December 2010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Discuss project with Amazon</a:t>
            </a:r>
          </a:p>
          <a:p>
            <a:pPr lvl="1"/>
            <a:r>
              <a:rPr lang="en-US" sz="2000" dirty="0" smtClean="0"/>
              <a:t>More testing on the process and staff training</a:t>
            </a:r>
          </a:p>
          <a:p>
            <a:r>
              <a:rPr lang="en-US" sz="2800" b="1" dirty="0" smtClean="0"/>
              <a:t>January 11, 2011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Kindles made available to Caltech patrons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on_Kindle_3.JPG"/>
          <p:cNvPicPr/>
          <p:nvPr/>
        </p:nvPicPr>
        <p:blipFill>
          <a:blip r:embed="rId2" cstate="print"/>
          <a:srcRect l="3532" t="1934" r="3074" b="45314"/>
          <a:stretch>
            <a:fillRect/>
          </a:stretch>
        </p:blipFill>
        <p:spPr>
          <a:xfrm>
            <a:off x="152400" y="152400"/>
            <a:ext cx="8839200" cy="64008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990600"/>
            <a:ext cx="7391400" cy="5562600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100000">
                <a:srgbClr val="EEECE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/>
              <a:t>Prep work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l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8600"/>
            <a:ext cx="3276600" cy="31743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239000" cy="4221163"/>
          </a:xfrm>
        </p:spPr>
        <p:txBody>
          <a:bodyPr/>
          <a:lstStyle/>
          <a:p>
            <a:r>
              <a:rPr lang="en-US" sz="3600" dirty="0" smtClean="0"/>
              <a:t>Wireless</a:t>
            </a:r>
          </a:p>
          <a:p>
            <a:r>
              <a:rPr lang="en-US" sz="3600" dirty="0" smtClean="0"/>
              <a:t>Kindle/Email accounts</a:t>
            </a:r>
          </a:p>
          <a:p>
            <a:r>
              <a:rPr lang="en-US" sz="3600" dirty="0" smtClean="0"/>
              <a:t>Gift card </a:t>
            </a:r>
          </a:p>
          <a:p>
            <a:r>
              <a:rPr lang="en-US" sz="3600" dirty="0" smtClean="0"/>
              <a:t>Testing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on_Kindle_3.JPG"/>
          <p:cNvPicPr/>
          <p:nvPr/>
        </p:nvPicPr>
        <p:blipFill>
          <a:blip r:embed="rId2" cstate="print"/>
          <a:srcRect l="3532" t="1934" r="3074" b="45314"/>
          <a:stretch>
            <a:fillRect/>
          </a:stretch>
        </p:blipFill>
        <p:spPr>
          <a:xfrm>
            <a:off x="152400" y="152400"/>
            <a:ext cx="8839200" cy="64008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14400" y="990600"/>
            <a:ext cx="7391400" cy="5562600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100000">
                <a:srgbClr val="EEECE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/>
              <a:t>Policies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4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cl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28600"/>
            <a:ext cx="3276600" cy="31743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 day loan period</a:t>
            </a:r>
          </a:p>
          <a:p>
            <a:r>
              <a:rPr lang="en-US" dirty="0" smtClean="0"/>
              <a:t>Lend to students, staff, and faculty BUT student-focused</a:t>
            </a:r>
          </a:p>
          <a:p>
            <a:r>
              <a:rPr lang="en-US" dirty="0" smtClean="0"/>
              <a:t>Per each checkout, patron permitted to add $25 worth of title(s) to Kindle</a:t>
            </a:r>
          </a:p>
          <a:p>
            <a:r>
              <a:rPr lang="en-US" dirty="0" smtClean="0"/>
              <a:t>Patrons who purchase over $25 will have the difference charged to bursar account</a:t>
            </a:r>
          </a:p>
          <a:p>
            <a:r>
              <a:rPr lang="en-US" dirty="0" smtClean="0"/>
              <a:t>Acquisitions are limited to Books and </a:t>
            </a:r>
            <a:r>
              <a:rPr lang="en-US" i="1" dirty="0" smtClean="0"/>
              <a:t>“Kindle Singles”</a:t>
            </a:r>
          </a:p>
          <a:p>
            <a:r>
              <a:rPr lang="en-US" dirty="0" smtClean="0"/>
              <a:t>All titles will appear in the online catalog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dle front.JPG"/>
          <p:cNvPicPr>
            <a:picLocks noChangeAspect="1"/>
          </p:cNvPicPr>
          <p:nvPr/>
        </p:nvPicPr>
        <p:blipFill>
          <a:blip r:embed="rId2" cstate="print"/>
          <a:srcRect l="9917" r="826"/>
          <a:stretch>
            <a:fillRect/>
          </a:stretch>
        </p:blipFill>
        <p:spPr>
          <a:xfrm>
            <a:off x="533400" y="152400"/>
            <a:ext cx="4114800" cy="6400800"/>
          </a:xfrm>
          <a:prstGeom prst="rect">
            <a:avLst/>
          </a:prstGeom>
        </p:spPr>
      </p:pic>
      <p:pic>
        <p:nvPicPr>
          <p:cNvPr id="5" name="Picture 4" descr="kindle back.JPG"/>
          <p:cNvPicPr>
            <a:picLocks noChangeAspect="1"/>
          </p:cNvPicPr>
          <p:nvPr/>
        </p:nvPicPr>
        <p:blipFill>
          <a:blip r:embed="rId3" cstate="print"/>
          <a:srcRect l="7438" t="6666" r="9256"/>
          <a:stretch>
            <a:fillRect/>
          </a:stretch>
        </p:blipFill>
        <p:spPr>
          <a:xfrm>
            <a:off x="4724400" y="152400"/>
            <a:ext cx="42672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bi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8600"/>
            <a:ext cx="4667015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433</Words>
  <Application>Microsoft Macintosh PowerPoint</Application>
  <PresentationFormat>On-screen Show (4:3)</PresentationFormat>
  <Paragraphs>122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 Driven Acquisitions through Circulating Kindles: A Caltech Library Initiative  http://libguides.caltech.edu/kindle    </dc:title>
  <dc:creator>david</dc:creator>
  <cp:lastModifiedBy>Sharon Adams</cp:lastModifiedBy>
  <cp:revision>238</cp:revision>
  <dcterms:created xsi:type="dcterms:W3CDTF">2011-04-13T14:54:27Z</dcterms:created>
  <dcterms:modified xsi:type="dcterms:W3CDTF">2011-04-13T14:55:05Z</dcterms:modified>
</cp:coreProperties>
</file>